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7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03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2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1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8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8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1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1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I4ltkzY_yYmwDQ" TargetMode="External"/><Relationship Id="rId3" Type="http://schemas.openxmlformats.org/officeDocument/2006/relationships/hyperlink" Target="https://disk.yandex.ru/i/quvXmtkszfSxuA" TargetMode="External"/><Relationship Id="rId7" Type="http://schemas.openxmlformats.org/officeDocument/2006/relationships/hyperlink" Target="https://disk.yandex.ru/i/iS1hnGikKoGV4A" TargetMode="External"/><Relationship Id="rId12" Type="http://schemas.openxmlformats.org/officeDocument/2006/relationships/hyperlink" Target="https://disk.yandex.ru/i/eCKFIYF5-kYyGQ" TargetMode="External"/><Relationship Id="rId2" Type="http://schemas.openxmlformats.org/officeDocument/2006/relationships/hyperlink" Target="https://disk.yandex.ru/i/qMIVbCSwILTyN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m8H2K8TRUsMHnw" TargetMode="External"/><Relationship Id="rId11" Type="http://schemas.openxmlformats.org/officeDocument/2006/relationships/hyperlink" Target="https://disk.yandex.ru/d/B26kq8-qaKRzvg" TargetMode="External"/><Relationship Id="rId5" Type="http://schemas.openxmlformats.org/officeDocument/2006/relationships/hyperlink" Target="https://disk.yandex.ru/i/OodlnGQspsJS0Q" TargetMode="External"/><Relationship Id="rId10" Type="http://schemas.openxmlformats.org/officeDocument/2006/relationships/hyperlink" Target="https://disk.yandex.ru/i/FCmaVBLFX4Phng" TargetMode="External"/><Relationship Id="rId4" Type="http://schemas.openxmlformats.org/officeDocument/2006/relationships/hyperlink" Target="https://disk.yandex.ru/i/W_JqC7yr2Njfgw" TargetMode="External"/><Relationship Id="rId9" Type="http://schemas.openxmlformats.org/officeDocument/2006/relationships/hyperlink" Target="https://disk.yandex.ru/i/8t9xsLWiiDZQ8Q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ksanaborkina.moy.su/pamjatka_dlja_roditelej_kak_vesti_sebja_s_podrostk.docx" TargetMode="External"/><Relationship Id="rId3" Type="http://schemas.openxmlformats.org/officeDocument/2006/relationships/hyperlink" Target="https://oksanaborkina.moy.su/10_pravil_izmenenija_problemnogo_reb.docx" TargetMode="External"/><Relationship Id="rId7" Type="http://schemas.openxmlformats.org/officeDocument/2006/relationships/hyperlink" Target="https://oksanaborkina.moy.su/paijatka_ne_prokhodite_mimo.docx" TargetMode="External"/><Relationship Id="rId2" Type="http://schemas.openxmlformats.org/officeDocument/2006/relationships/hyperlink" Target="https://oksanaborkina.moy.su/7_faktov-chto_vy_khoroshij_roditel_16.01.23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sanaborkina.moy.su/kak_vospitat_schastlivogo_rebenka_16.01.24.docx" TargetMode="External"/><Relationship Id="rId5" Type="http://schemas.openxmlformats.org/officeDocument/2006/relationships/hyperlink" Target="https://oksanaborkina.moy.su/esli_v_seme_problemy-rodit-sent_2021.doc" TargetMode="External"/><Relationship Id="rId4" Type="http://schemas.openxmlformats.org/officeDocument/2006/relationships/hyperlink" Target="https://oksanaborkina.moy.su/agressivnyj_rebenok-chto_delat_14.02.24.jpg" TargetMode="External"/><Relationship Id="rId9" Type="http://schemas.openxmlformats.org/officeDocument/2006/relationships/hyperlink" Target="https://oksanaborkina.moy.su/pamjatka_dlja_roditelej_osnovopolagajushhie_princi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ksanaborkina.moy.su/pamjatka_dlja_pedagogov_blagoprijatnyj_mikroklimat.docx" TargetMode="External"/><Relationship Id="rId2" Type="http://schemas.openxmlformats.org/officeDocument/2006/relationships/hyperlink" Target="https://oksanaborkina.moy.su/pamjatka_dlja_pedag_prof_vygoranie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1586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«Представление опыта общественного наставника»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011" y="3441431"/>
            <a:ext cx="7886700" cy="6690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Боркина Оксана Витальевна, педагог-психолог</a:t>
            </a:r>
          </a:p>
          <a:p>
            <a:pPr marL="0" indent="0" algn="ctr">
              <a:buNone/>
            </a:pPr>
            <a:r>
              <a:rPr lang="ru-RU" i="1" dirty="0" smtClean="0"/>
              <a:t>МБУ Центр «Спутник»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90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077" y="1475966"/>
            <a:ext cx="7772400" cy="8291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Согласно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1423" y="2425220"/>
            <a:ext cx="7772400" cy="3512635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ru-RU" dirty="0" smtClean="0"/>
              <a:t>Закон  Красноярского  края  №5 – 1702  от  06.04.2024г  «Об  общественных  наставниках  несовершеннолетних  в  Красноярском  крае»;</a:t>
            </a:r>
          </a:p>
          <a:p>
            <a:pPr algn="l">
              <a:buFontTx/>
              <a:buChar char="-"/>
            </a:pPr>
            <a:r>
              <a:rPr lang="ru-RU" dirty="0" smtClean="0"/>
              <a:t>Постановления  КДНиЗП  города  Ачинска  №119  от  03.04.2024г;</a:t>
            </a:r>
          </a:p>
          <a:p>
            <a:pPr algn="l">
              <a:buFontTx/>
              <a:buChar char="-"/>
            </a:pPr>
            <a:r>
              <a:rPr lang="ru-RU" dirty="0" smtClean="0"/>
              <a:t> Постановления  КДНиЗП  города  Ачинска  №194  от  22.05.2024г</a:t>
            </a:r>
          </a:p>
          <a:p>
            <a:r>
              <a:rPr lang="ru-RU" i="1" dirty="0" smtClean="0"/>
              <a:t>(правонарушения,  пропуск  занятий  в  школе  без  уважительных  причин,  самовольные  уходы,  употребление  алкогольных  напитков). 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55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831" y="1650134"/>
            <a:ext cx="7886700" cy="30973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формирование  у  несовершеннолетних  ценностей,  мотивации  к  получению  образования  и  ведению  здорового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образа  жизни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5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04399"/>
            <a:ext cx="7886700" cy="1325563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211" y="2927061"/>
            <a:ext cx="7886700" cy="309735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Оказать  содействие  несовершеннолетним  в  регулярном  посещении  образовательного  учреждения  с  целью  успешного  завершения  обучения  в  школе.                                                                                                   </a:t>
            </a:r>
          </a:p>
          <a:p>
            <a:pPr lvl="0"/>
            <a:r>
              <a:rPr lang="ru-RU" dirty="0" smtClean="0"/>
              <a:t> Осуществлять  контроль  за  поведением  и  воспитанием  в  образовательном  учреждении  и  семье.                                                                </a:t>
            </a:r>
          </a:p>
          <a:p>
            <a:pPr lvl="0"/>
            <a:r>
              <a:rPr lang="ru-RU" dirty="0" smtClean="0"/>
              <a:t>Оказать  помощь  несовершеннолетним  в  организации  летнего  труда  и  отдыха.                                                                                                       </a:t>
            </a:r>
          </a:p>
          <a:p>
            <a:pPr lvl="0"/>
            <a:r>
              <a:rPr lang="ru-RU" dirty="0" smtClean="0"/>
              <a:t>Осуществлять  контроль  за  занятостью  несовершеннолетних.          </a:t>
            </a:r>
          </a:p>
          <a:p>
            <a:pPr lvl="0"/>
            <a:r>
              <a:rPr lang="ru-RU" dirty="0" smtClean="0"/>
              <a:t>В  пределах  своих  полномочий  и  возможностей,  оказать  помощь  родителям  в  исполнении  ими  обязанностей  по  воспитанию  и  обучению. 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5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852180"/>
            <a:ext cx="7886700" cy="1325563"/>
          </a:xfrm>
        </p:spPr>
        <p:txBody>
          <a:bodyPr/>
          <a:lstStyle/>
          <a:p>
            <a:r>
              <a:rPr lang="ru-RU" dirty="0" smtClean="0"/>
              <a:t>Установка доверительных отношений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E:\2024-2025\дети\Ожиганова Ангелина 18.10.2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339" y="3213604"/>
            <a:ext cx="2321643" cy="3083432"/>
          </a:xfrm>
          <a:prstGeom prst="rect">
            <a:avLst/>
          </a:prstGeom>
          <a:noFill/>
        </p:spPr>
      </p:pic>
      <p:pic>
        <p:nvPicPr>
          <p:cNvPr id="1028" name="Picture 4" descr="E:\2023-2024\Дети\Федотова Света\IMG_20240524_152827~2.jpg"/>
          <p:cNvPicPr>
            <a:picLocks noChangeAspect="1" noChangeArrowheads="1"/>
          </p:cNvPicPr>
          <p:nvPr/>
        </p:nvPicPr>
        <p:blipFill>
          <a:blip r:embed="rId3" cstate="print"/>
          <a:srcRect l="49745" t="25600" r="10850" b="31546"/>
          <a:stretch>
            <a:fillRect/>
          </a:stretch>
        </p:blipFill>
        <p:spPr bwMode="auto">
          <a:xfrm>
            <a:off x="4913746" y="3214254"/>
            <a:ext cx="2212594" cy="319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4884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hlinkClick r:id="rId2"/>
              </a:rPr>
              <a:t>ДОП Импульс - группа риска 11-17 24ч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ДОП Мой мир - профилактика самовольных уходов 11-17 30ч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ДОП Наш дружный коллектив 10-14 24ч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ДОП Гармонизация межличностных отношений 8-13 24ч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ДОП Перед чертой 14-18 24ч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ДОП Профилактика склонности воровства 7-9 24ч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ДОП Нейтрализация агрессивного поведения 14-18 24ч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ДОП Корабль 8-11 24ч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ДОП Поверь в себя 11-17 лет 26ч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ДОП Медиатор Ровесник 12-17 24ч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ДОП Профилактика суицидального поведения 11-18 24ч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4" descr="E:\2023-2024\Дети\Поверь в себя 11.06.24-21.106.24\IMG_20240613_160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68" t="22167" r="10783" b="29865"/>
          <a:stretch>
            <a:fillRect/>
          </a:stretch>
        </p:blipFill>
        <p:spPr bwMode="auto">
          <a:xfrm>
            <a:off x="232012" y="177421"/>
            <a:ext cx="2429301" cy="2653545"/>
          </a:xfrm>
          <a:prstGeom prst="rect">
            <a:avLst/>
          </a:prstGeom>
          <a:noFill/>
        </p:spPr>
      </p:pic>
      <p:pic>
        <p:nvPicPr>
          <p:cNvPr id="6" name="Picture 2" descr="E:\2023-2024\Дети\Поверь в себя 11.06.24-21.106.24\IMG_20240611_155840~2.jpg"/>
          <p:cNvPicPr>
            <a:picLocks noChangeAspect="1" noChangeArrowheads="1"/>
          </p:cNvPicPr>
          <p:nvPr/>
        </p:nvPicPr>
        <p:blipFill>
          <a:blip r:embed="rId3" cstate="print"/>
          <a:srcRect l="1443" t="16294" r="-314"/>
          <a:stretch>
            <a:fillRect/>
          </a:stretch>
        </p:blipFill>
        <p:spPr bwMode="auto">
          <a:xfrm>
            <a:off x="2557991" y="771987"/>
            <a:ext cx="3429831" cy="2326231"/>
          </a:xfrm>
          <a:prstGeom prst="rect">
            <a:avLst/>
          </a:prstGeom>
          <a:noFill/>
        </p:spPr>
      </p:pic>
      <p:pic>
        <p:nvPicPr>
          <p:cNvPr id="1026" name="Picture 2" descr="E:\2023-2024\Дети\Фотосессия с Федотовой С 01.10.24\IMG_20231001_112628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7008">
            <a:off x="1656867" y="2431520"/>
            <a:ext cx="2253857" cy="2993404"/>
          </a:xfrm>
          <a:prstGeom prst="rect">
            <a:avLst/>
          </a:prstGeom>
          <a:noFill/>
        </p:spPr>
      </p:pic>
      <p:pic>
        <p:nvPicPr>
          <p:cNvPr id="1027" name="Picture 3" descr="E:\2023-2024\Дети\Фотосессия с Федотовой С 01.10.24\IMG-20231001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65203">
            <a:off x="231558" y="3648361"/>
            <a:ext cx="2014321" cy="2685761"/>
          </a:xfrm>
          <a:prstGeom prst="rect">
            <a:avLst/>
          </a:prstGeom>
          <a:noFill/>
        </p:spPr>
      </p:pic>
      <p:pic>
        <p:nvPicPr>
          <p:cNvPr id="9" name="Picture 10" descr="E:\2023-2024\Дети\Поверь в себя 11.06.24-21.106.24\IMG_20240613_155628~2.jpg"/>
          <p:cNvPicPr>
            <a:picLocks noChangeAspect="1" noChangeArrowheads="1"/>
          </p:cNvPicPr>
          <p:nvPr/>
        </p:nvPicPr>
        <p:blipFill>
          <a:blip r:embed="rId6" cstate="print"/>
          <a:srcRect t="4349" r="9017" b="31496"/>
          <a:stretch>
            <a:fillRect/>
          </a:stretch>
        </p:blipFill>
        <p:spPr bwMode="auto">
          <a:xfrm>
            <a:off x="6024339" y="258598"/>
            <a:ext cx="2644197" cy="2476311"/>
          </a:xfrm>
          <a:prstGeom prst="rect">
            <a:avLst/>
          </a:prstGeom>
          <a:noFill/>
        </p:spPr>
      </p:pic>
      <p:pic>
        <p:nvPicPr>
          <p:cNvPr id="1028" name="Picture 4" descr="E:\2023-2024\Дети\Выпускной Дошкаленок у Луизы 29.05.24\IMG_20240528_162934~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0972" y="2472860"/>
            <a:ext cx="3381374" cy="2545976"/>
          </a:xfrm>
          <a:prstGeom prst="rect">
            <a:avLst/>
          </a:prstGeom>
          <a:noFill/>
        </p:spPr>
      </p:pic>
      <p:pic>
        <p:nvPicPr>
          <p:cNvPr id="1029" name="Picture 5" descr="E:\2023-2024\Дети\Федотова Света\Федотова С июнь, июль 2024\IMG_20240629_1705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78380">
            <a:off x="6801918" y="2769448"/>
            <a:ext cx="2061120" cy="2737425"/>
          </a:xfrm>
          <a:prstGeom prst="rect">
            <a:avLst/>
          </a:prstGeom>
          <a:noFill/>
        </p:spPr>
      </p:pic>
      <p:pic>
        <p:nvPicPr>
          <p:cNvPr id="2" name="Picture 2" descr="E:\2023-2024\Дети\Выпускной Дошкаленок у Луизы 29.05.24\IMG_20240528_1633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0490" y="4162565"/>
            <a:ext cx="1782880" cy="236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30250" y="2158133"/>
            <a:ext cx="7886700" cy="4351338"/>
          </a:xfrm>
        </p:spPr>
        <p:txBody>
          <a:bodyPr>
            <a:normAutofit/>
          </a:bodyPr>
          <a:lstStyle/>
          <a:p>
            <a:r>
              <a:rPr lang="ru-RU" sz="2600" u="sng" dirty="0" smtClean="0">
                <a:hlinkClick r:id="rId2"/>
              </a:rPr>
              <a:t>7 фактов, что вы хороший родитель</a:t>
            </a:r>
            <a:r>
              <a:rPr lang="ru-RU" sz="2600" u="sng" dirty="0" smtClean="0"/>
              <a:t>; </a:t>
            </a:r>
          </a:p>
          <a:p>
            <a:r>
              <a:rPr lang="ru-RU" sz="2600" u="sng" dirty="0" smtClean="0">
                <a:hlinkClick r:id="rId3"/>
              </a:rPr>
              <a:t>10 правил изменения проблемного ребенка</a:t>
            </a:r>
            <a:r>
              <a:rPr lang="ru-RU" sz="2600" dirty="0" smtClean="0"/>
              <a:t> ; </a:t>
            </a:r>
          </a:p>
          <a:p>
            <a:r>
              <a:rPr lang="ru-RU" sz="2600" u="sng" dirty="0" smtClean="0">
                <a:hlinkClick r:id="rId4"/>
              </a:rPr>
              <a:t>Агрессивный ребенок, что делать</a:t>
            </a:r>
            <a:r>
              <a:rPr lang="ru-RU" sz="2600" dirty="0" smtClean="0"/>
              <a:t> ;</a:t>
            </a:r>
          </a:p>
          <a:p>
            <a:r>
              <a:rPr lang="ru-RU" sz="2600" dirty="0" smtClean="0"/>
              <a:t> </a:t>
            </a:r>
            <a:r>
              <a:rPr lang="ru-RU" sz="2600" u="sng" dirty="0" smtClean="0">
                <a:hlinkClick r:id="rId5"/>
              </a:rPr>
              <a:t>Если в семье проблемы</a:t>
            </a:r>
            <a:r>
              <a:rPr lang="ru-RU" sz="2600" dirty="0" smtClean="0"/>
              <a:t> ;</a:t>
            </a:r>
          </a:p>
          <a:p>
            <a:r>
              <a:rPr lang="ru-RU" sz="2600" dirty="0" smtClean="0"/>
              <a:t> </a:t>
            </a:r>
            <a:r>
              <a:rPr lang="ru-RU" sz="2600" u="sng" dirty="0" smtClean="0">
                <a:hlinkClick r:id="rId6"/>
              </a:rPr>
              <a:t>Как воспитать счастливого ребенка</a:t>
            </a:r>
            <a:r>
              <a:rPr lang="ru-RU" sz="2600" dirty="0" smtClean="0"/>
              <a:t> ; </a:t>
            </a:r>
          </a:p>
          <a:p>
            <a:r>
              <a:rPr lang="ru-RU" sz="2600" u="sng" dirty="0" smtClean="0">
                <a:hlinkClick r:id="rId7"/>
              </a:rPr>
              <a:t>Не проходите мимо</a:t>
            </a:r>
            <a:r>
              <a:rPr lang="ru-RU" sz="2600" dirty="0" smtClean="0"/>
              <a:t> ; </a:t>
            </a:r>
          </a:p>
          <a:p>
            <a:r>
              <a:rPr lang="ru-RU" sz="2600" u="sng" dirty="0" smtClean="0">
                <a:hlinkClick r:id="rId8"/>
              </a:rPr>
              <a:t>памятка для родителей как вести себя с подростком</a:t>
            </a:r>
            <a:r>
              <a:rPr lang="ru-RU" sz="2600" dirty="0" smtClean="0"/>
              <a:t>; </a:t>
            </a:r>
          </a:p>
          <a:p>
            <a:r>
              <a:rPr lang="ru-RU" sz="2600" u="sng" dirty="0" smtClean="0">
                <a:hlinkClick r:id="rId9"/>
              </a:rPr>
              <a:t>памятка для родителей основополагающие принципы общения в семье.</a:t>
            </a:r>
            <a:r>
              <a:rPr lang="ru-RU" dirty="0" smtClean="0"/>
              <a:t>                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57300" y="1110631"/>
            <a:ext cx="7886700" cy="1325563"/>
          </a:xfrm>
        </p:spPr>
        <p:txBody>
          <a:bodyPr/>
          <a:lstStyle/>
          <a:p>
            <a:r>
              <a:rPr lang="ru-RU" b="1" dirty="0" smtClean="0"/>
              <a:t>Консультирование родителей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30250" y="2158133"/>
            <a:ext cx="7886700" cy="4351338"/>
          </a:xfrm>
        </p:spPr>
        <p:txBody>
          <a:bodyPr>
            <a:normAutofit/>
          </a:bodyPr>
          <a:lstStyle/>
          <a:p>
            <a:r>
              <a:rPr lang="ru-RU" u="sng" dirty="0" smtClean="0">
                <a:hlinkClick r:id="rId2"/>
              </a:rPr>
              <a:t>памятка для педагогов профессиональное выгорание</a:t>
            </a:r>
            <a:r>
              <a:rPr lang="ru-RU" u="sng" dirty="0" smtClean="0"/>
              <a:t>; </a:t>
            </a:r>
          </a:p>
          <a:p>
            <a:r>
              <a:rPr lang="ru-RU" u="sng" smtClean="0">
                <a:hlinkClick r:id="rId3"/>
              </a:rPr>
              <a:t>БЛАГОПРИЯТНЫЙ МИКРОКЛИМАТ В КОЛЛЕКТИВЕ</a:t>
            </a:r>
            <a:r>
              <a:rPr lang="ru-RU" u="sng" smtClean="0"/>
              <a:t>;</a:t>
            </a:r>
            <a:r>
              <a:rPr lang="ru-RU" smtClean="0"/>
              <a:t>                                    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57300" y="1110631"/>
            <a:ext cx="7886700" cy="1325563"/>
          </a:xfrm>
        </p:spPr>
        <p:txBody>
          <a:bodyPr/>
          <a:lstStyle/>
          <a:p>
            <a:r>
              <a:rPr lang="ru-RU" b="1" dirty="0" smtClean="0"/>
              <a:t>Консультирование педагогов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302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«Представление опыта общественного наставника»</vt:lpstr>
      <vt:lpstr>Согласно</vt:lpstr>
      <vt:lpstr>Цель:</vt:lpstr>
      <vt:lpstr>Задачи:</vt:lpstr>
      <vt:lpstr>Установка доверительных отношений</vt:lpstr>
      <vt:lpstr>Слайд 6</vt:lpstr>
      <vt:lpstr>Слайд 7</vt:lpstr>
      <vt:lpstr>Консультирование родителей</vt:lpstr>
      <vt:lpstr>Консультирование педагогов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Sputnik</cp:lastModifiedBy>
  <cp:revision>18</cp:revision>
  <dcterms:created xsi:type="dcterms:W3CDTF">2018-01-08T14:19:34Z</dcterms:created>
  <dcterms:modified xsi:type="dcterms:W3CDTF">2024-12-24T02:45:24Z</dcterms:modified>
</cp:coreProperties>
</file>