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74" r:id="rId13"/>
    <p:sldId id="273" r:id="rId14"/>
    <p:sldId id="275" r:id="rId15"/>
    <p:sldId id="276" r:id="rId16"/>
    <p:sldId id="269" r:id="rId17"/>
    <p:sldId id="270" r:id="rId18"/>
    <p:sldId id="277" r:id="rId19"/>
    <p:sldId id="271" r:id="rId20"/>
    <p:sldId id="279" r:id="rId21"/>
    <p:sldId id="280" r:id="rId22"/>
    <p:sldId id="281" r:id="rId23"/>
    <p:sldId id="282" r:id="rId24"/>
    <p:sldId id="268" r:id="rId25"/>
    <p:sldId id="278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F3290-478E-4D75-A799-DA5AB31E1FD2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34CC7F4-9C55-4628-A8BF-6ED0CBC3E3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Личные особенности нервной системы ребёнка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2FE27-63EE-41F1-B20D-46AEA926F275}" type="parTrans" cxnId="{A0E88B49-2E9E-4A00-AD28-880CF74C596E}">
      <dgm:prSet/>
      <dgm:spPr/>
      <dgm:t>
        <a:bodyPr/>
        <a:lstStyle/>
        <a:p>
          <a:endParaRPr lang="ru-RU"/>
        </a:p>
      </dgm:t>
    </dgm:pt>
    <dgm:pt modelId="{C9FACA56-3156-4CA3-9BDE-DBB28164BA44}" type="sibTrans" cxnId="{A0E88B49-2E9E-4A00-AD28-880CF74C596E}">
      <dgm:prSet/>
      <dgm:spPr/>
      <dgm:t>
        <a:bodyPr/>
        <a:lstStyle/>
        <a:p>
          <a:endParaRPr lang="ru-RU"/>
        </a:p>
      </dgm:t>
    </dgm:pt>
    <dgm:pt modelId="{A309CB2B-E0B5-497D-8979-8BACDA45C8F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первом классе, при переходе в пятый класс и т.д., то есть при изменении внешних условий обучения.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73DBA-4275-4725-95F0-F09E030D14DC}" type="parTrans" cxnId="{FDDDFC4F-1729-46DE-89B8-92B8FC748567}">
      <dgm:prSet/>
      <dgm:spPr/>
      <dgm:t>
        <a:bodyPr/>
        <a:lstStyle/>
        <a:p>
          <a:endParaRPr lang="ru-RU"/>
        </a:p>
      </dgm:t>
    </dgm:pt>
    <dgm:pt modelId="{E2F8A13B-B0D2-4D2A-9851-F1C4EACA46DC}" type="sibTrans" cxnId="{FDDDFC4F-1729-46DE-89B8-92B8FC748567}">
      <dgm:prSet/>
      <dgm:spPr/>
      <dgm:t>
        <a:bodyPr/>
        <a:lstStyle/>
        <a:p>
          <a:endParaRPr lang="ru-RU"/>
        </a:p>
      </dgm:t>
    </dgm:pt>
    <dgm:pt modelId="{A9703D80-401E-44AA-B5C0-F1EE0EEFF06A}">
      <dgm:prSet phldrT="[Текст]" custT="1"/>
      <dgm:spPr/>
      <dgm:t>
        <a:bodyPr/>
        <a:lstStyle/>
        <a:p>
          <a:r>
            <a:rPr lang="ru-RU" sz="1800" b="1" dirty="0" smtClean="0"/>
            <a:t>Из-за расхождения в уровне изучаемой программы и когнитивных способностей</a:t>
          </a:r>
          <a:r>
            <a:rPr lang="ru-RU" sz="1800" dirty="0" smtClean="0"/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A9E52-23AE-49ED-A296-FE7099365F16}" type="parTrans" cxnId="{4FA636E8-A55F-4639-BBE9-872BBE9F74FF}">
      <dgm:prSet/>
      <dgm:spPr/>
      <dgm:t>
        <a:bodyPr/>
        <a:lstStyle/>
        <a:p>
          <a:endParaRPr lang="ru-RU"/>
        </a:p>
      </dgm:t>
    </dgm:pt>
    <dgm:pt modelId="{21C676B6-5015-488D-A116-1D556E07F226}" type="sibTrans" cxnId="{4FA636E8-A55F-4639-BBE9-872BBE9F74FF}">
      <dgm:prSet/>
      <dgm:spPr/>
      <dgm:t>
        <a:bodyPr/>
        <a:lstStyle/>
        <a:p>
          <a:endParaRPr lang="ru-RU"/>
        </a:p>
      </dgm:t>
    </dgm:pt>
    <dgm:pt modelId="{C3C07C2D-8713-4F61-8763-7C050C9FD958}">
      <dgm:prSet phldrT="[Текст]" custT="1"/>
      <dgm:spPr/>
      <dgm:t>
        <a:bodyPr/>
        <a:lstStyle/>
        <a:p>
          <a:r>
            <a:rPr lang="ru-RU" sz="1800" dirty="0" smtClean="0"/>
            <a:t>Ученик постоянно находится в ситуации неуспеха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103D2-F24A-42B6-A5AB-2E78B13A240E}" type="parTrans" cxnId="{33BEAEF9-A748-4057-B72F-E275700CBA33}">
      <dgm:prSet/>
      <dgm:spPr/>
      <dgm:t>
        <a:bodyPr/>
        <a:lstStyle/>
        <a:p>
          <a:endParaRPr lang="ru-RU"/>
        </a:p>
      </dgm:t>
    </dgm:pt>
    <dgm:pt modelId="{93809D93-C9A3-47AE-B85F-69CF636694A2}" type="sibTrans" cxnId="{33BEAEF9-A748-4057-B72F-E275700CBA33}">
      <dgm:prSet/>
      <dgm:spPr/>
      <dgm:t>
        <a:bodyPr/>
        <a:lstStyle/>
        <a:p>
          <a:endParaRPr lang="ru-RU"/>
        </a:p>
      </dgm:t>
    </dgm:pt>
    <dgm:pt modelId="{CBC733F8-96D6-4DA3-ABD4-ACDE3B0EE77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 к школьной жизни в периоды смены ступеней обучения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E5789-E388-40A1-8070-1C1B18DD5A6E}" type="parTrans" cxnId="{F2CC9D7D-A6CF-4F37-B091-3825783DB183}">
      <dgm:prSet/>
      <dgm:spPr/>
      <dgm:t>
        <a:bodyPr/>
        <a:lstStyle/>
        <a:p>
          <a:endParaRPr lang="ru-RU"/>
        </a:p>
      </dgm:t>
    </dgm:pt>
    <dgm:pt modelId="{E713C17B-2695-45F2-BE1F-2C76335B8E87}" type="sibTrans" cxnId="{F2CC9D7D-A6CF-4F37-B091-3825783DB183}">
      <dgm:prSet/>
      <dgm:spPr/>
      <dgm:t>
        <a:bodyPr/>
        <a:lstStyle/>
        <a:p>
          <a:endParaRPr lang="ru-RU"/>
        </a:p>
      </dgm:t>
    </dgm:pt>
    <dgm:pt modelId="{725A0354-3F35-4921-8A94-A5180C6767C9}">
      <dgm:prSet phldrT="[Текст]" custT="1"/>
      <dgm:spPr/>
      <dgm:t>
        <a:bodyPr/>
        <a:lstStyle/>
        <a:p>
          <a:r>
            <a:rPr lang="ru-RU" sz="1800" b="1" dirty="0" smtClean="0"/>
            <a:t>Переход по разным причинам в другую школу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13B63-150D-44F2-8139-DA9E29D8FCA4}" type="parTrans" cxnId="{E9A19094-6E3C-4E1B-A662-D4DBA9593547}">
      <dgm:prSet/>
      <dgm:spPr/>
      <dgm:t>
        <a:bodyPr/>
        <a:lstStyle/>
        <a:p>
          <a:endParaRPr lang="ru-RU"/>
        </a:p>
      </dgm:t>
    </dgm:pt>
    <dgm:pt modelId="{4188AB2C-09E0-4DA2-897C-2F702AF2BB77}" type="sibTrans" cxnId="{E9A19094-6E3C-4E1B-A662-D4DBA9593547}">
      <dgm:prSet/>
      <dgm:spPr/>
      <dgm:t>
        <a:bodyPr/>
        <a:lstStyle/>
        <a:p>
          <a:endParaRPr lang="ru-RU"/>
        </a:p>
      </dgm:t>
    </dgm:pt>
    <dgm:pt modelId="{7CC556EC-2687-4B80-8800-33202FAC4BFD}">
      <dgm:prSet phldrT="[Текст]" custT="1"/>
      <dgm:spPr/>
      <dgm:t>
        <a:bodyPr/>
        <a:lstStyle/>
        <a:p>
          <a:r>
            <a:rPr lang="ru-RU" sz="1800" b="1" dirty="0" smtClean="0"/>
            <a:t>Регулярный контроль уровня знаний</a:t>
          </a:r>
          <a:r>
            <a:rPr lang="ru-RU" sz="1800" dirty="0" smtClean="0"/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3D752-793F-4C6D-BCD7-EB195201FE71}" type="parTrans" cxnId="{8FDA9736-B954-48AF-9FB6-C1EF21493F18}">
      <dgm:prSet/>
      <dgm:spPr/>
      <dgm:t>
        <a:bodyPr/>
        <a:lstStyle/>
        <a:p>
          <a:endParaRPr lang="ru-RU"/>
        </a:p>
      </dgm:t>
    </dgm:pt>
    <dgm:pt modelId="{643FAF75-EEAD-41B5-974F-8522D012F2DC}" type="sibTrans" cxnId="{8FDA9736-B954-48AF-9FB6-C1EF21493F18}">
      <dgm:prSet/>
      <dgm:spPr/>
      <dgm:t>
        <a:bodyPr/>
        <a:lstStyle/>
        <a:p>
          <a:endParaRPr lang="ru-RU"/>
        </a:p>
      </dgm:t>
    </dgm:pt>
    <dgm:pt modelId="{EE86893B-014E-4795-8AA9-25A4AFD1F5F4}">
      <dgm:prSet phldrT="[Текст]" custT="1"/>
      <dgm:spPr/>
      <dgm:t>
        <a:bodyPr/>
        <a:lstStyle/>
        <a:p>
          <a:r>
            <a:rPr lang="ru-RU" sz="1800" dirty="0" smtClean="0"/>
            <a:t>Со стороны родителей (законных представителей) и педагогов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050FB-51B4-4B75-83EA-E13FC1EFD8A3}" type="parTrans" cxnId="{DE8F2CC3-DAA8-4AE3-843B-9AAA7BDDEA8B}">
      <dgm:prSet/>
      <dgm:spPr/>
      <dgm:t>
        <a:bodyPr/>
        <a:lstStyle/>
        <a:p>
          <a:endParaRPr lang="ru-RU"/>
        </a:p>
      </dgm:t>
    </dgm:pt>
    <dgm:pt modelId="{A35EB46E-3932-4A94-BD31-05EC9C2E9CE5}" type="sibTrans" cxnId="{DE8F2CC3-DAA8-4AE3-843B-9AAA7BDDEA8B}">
      <dgm:prSet/>
      <dgm:spPr/>
      <dgm:t>
        <a:bodyPr/>
        <a:lstStyle/>
        <a:p>
          <a:endParaRPr lang="ru-RU"/>
        </a:p>
      </dgm:t>
    </dgm:pt>
    <dgm:pt modelId="{C02F6A87-F912-42AB-904C-7E4CDB2B71B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стороны и сверстников и взрослых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46ACF-4C4A-44C4-8050-B73F88CB74E3}" type="parTrans" cxnId="{2F5BC503-A62D-4603-8F40-557F15BCE791}">
      <dgm:prSet/>
      <dgm:spPr/>
      <dgm:t>
        <a:bodyPr/>
        <a:lstStyle/>
        <a:p>
          <a:endParaRPr lang="ru-RU"/>
        </a:p>
      </dgm:t>
    </dgm:pt>
    <dgm:pt modelId="{2B288795-0F14-41D5-A104-C5E5097A9B73}" type="sibTrans" cxnId="{2F5BC503-A62D-4603-8F40-557F15BCE791}">
      <dgm:prSet/>
      <dgm:spPr/>
      <dgm:t>
        <a:bodyPr/>
        <a:lstStyle/>
        <a:p>
          <a:endParaRPr lang="ru-RU"/>
        </a:p>
      </dgm:t>
    </dgm:pt>
    <dgm:pt modelId="{A29628D7-6F05-4CF5-A7A6-C9E515EAEAC9}">
      <dgm:prSet phldrT="[Текст]" custT="1"/>
      <dgm:spPr/>
      <dgm:t>
        <a:bodyPr/>
        <a:lstStyle/>
        <a:p>
          <a:r>
            <a:rPr lang="ru-RU" sz="1800" b="1" dirty="0" smtClean="0"/>
            <a:t>Отсутствие дружеского окружения</a:t>
          </a:r>
          <a:r>
            <a:rPr lang="ru-RU" sz="1800" dirty="0" smtClean="0"/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0E559-CC03-4AD8-ABA8-8500827638EA}" type="parTrans" cxnId="{8D4644EA-5543-41E4-822F-37D8DC4FF675}">
      <dgm:prSet/>
      <dgm:spPr/>
      <dgm:t>
        <a:bodyPr/>
        <a:lstStyle/>
        <a:p>
          <a:endParaRPr lang="ru-RU"/>
        </a:p>
      </dgm:t>
    </dgm:pt>
    <dgm:pt modelId="{D32AF32A-EE9C-4F69-86F4-9368D5A98F50}" type="sibTrans" cxnId="{8D4644EA-5543-41E4-822F-37D8DC4FF675}">
      <dgm:prSet/>
      <dgm:spPr/>
      <dgm:t>
        <a:bodyPr/>
        <a:lstStyle/>
        <a:p>
          <a:endParaRPr lang="ru-RU"/>
        </a:p>
      </dgm:t>
    </dgm:pt>
    <dgm:pt modelId="{9DE20ED8-9C52-4577-8E45-617C79B20B74}">
      <dgm:prSet phldrT="[Текст]" custT="1"/>
      <dgm:spPr/>
      <dgm:t>
        <a:bodyPr/>
        <a:lstStyle/>
        <a:p>
          <a:r>
            <a:rPr lang="ru-RU" sz="1800" b="1" dirty="0" smtClean="0"/>
            <a:t>Различия в уровне требований в кругу семьи и в школьном коллективе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9629D-D307-48D4-B9BB-681AB18E480E}" type="parTrans" cxnId="{5E95ACEC-94A9-4180-BCD4-92299ADAEC77}">
      <dgm:prSet/>
      <dgm:spPr/>
      <dgm:t>
        <a:bodyPr/>
        <a:lstStyle/>
        <a:p>
          <a:endParaRPr lang="ru-RU"/>
        </a:p>
      </dgm:t>
    </dgm:pt>
    <dgm:pt modelId="{FAC79113-DCB7-44F0-91C2-B2453B7066AE}" type="sibTrans" cxnId="{5E95ACEC-94A9-4180-BCD4-92299ADAEC77}">
      <dgm:prSet/>
      <dgm:spPr/>
      <dgm:t>
        <a:bodyPr/>
        <a:lstStyle/>
        <a:p>
          <a:endParaRPr lang="ru-RU"/>
        </a:p>
      </dgm:t>
    </dgm:pt>
    <dgm:pt modelId="{9DE28D07-C8D5-48A2-8DA9-41B8D54B4DC7}">
      <dgm:prSet phldrT="[Текст]" custT="1"/>
      <dgm:spPr/>
      <dgm:t>
        <a:bodyPr/>
        <a:lstStyle/>
        <a:p>
          <a:r>
            <a:rPr lang="ru-RU" sz="1800" b="1" dirty="0" smtClean="0"/>
            <a:t>Отношение к успеваемости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7B11B-8C27-429E-B4A4-291FB21A679F}" type="parTrans" cxnId="{C7E30E0F-62F4-4376-A820-322BAC6E2B84}">
      <dgm:prSet/>
      <dgm:spPr/>
      <dgm:t>
        <a:bodyPr/>
        <a:lstStyle/>
        <a:p>
          <a:endParaRPr lang="ru-RU"/>
        </a:p>
      </dgm:t>
    </dgm:pt>
    <dgm:pt modelId="{03E1E1A0-CC1D-4F98-A931-5A83554192F8}" type="sibTrans" cxnId="{C7E30E0F-62F4-4376-A820-322BAC6E2B84}">
      <dgm:prSet/>
      <dgm:spPr/>
      <dgm:t>
        <a:bodyPr/>
        <a:lstStyle/>
        <a:p>
          <a:endParaRPr lang="ru-RU"/>
        </a:p>
      </dgm:t>
    </dgm:pt>
    <dgm:pt modelId="{8C1E0CE1-EA35-4E39-956C-AD4762EE9EC1}">
      <dgm:prSet phldrT="[Текст]" custT="1"/>
      <dgm:spPr/>
      <dgm:t>
        <a:bodyPr/>
        <a:lstStyle/>
        <a:p>
          <a:r>
            <a:rPr lang="ru-RU" sz="1800" dirty="0" smtClean="0"/>
            <a:t>Самый высокий уровень тревожности об успеваемости наблюдается у неуспешных учеников и отличников.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41095-EF7E-4C89-B777-4A32B741A5B1}" type="parTrans" cxnId="{395720AF-1B0B-4691-BAA3-821518DBA634}">
      <dgm:prSet/>
      <dgm:spPr/>
      <dgm:t>
        <a:bodyPr/>
        <a:lstStyle/>
        <a:p>
          <a:endParaRPr lang="ru-RU"/>
        </a:p>
      </dgm:t>
    </dgm:pt>
    <dgm:pt modelId="{8785B001-CF07-4C64-BEB7-AB15A9A86166}" type="sibTrans" cxnId="{395720AF-1B0B-4691-BAA3-821518DBA634}">
      <dgm:prSet/>
      <dgm:spPr/>
      <dgm:t>
        <a:bodyPr/>
        <a:lstStyle/>
        <a:p>
          <a:endParaRPr lang="ru-RU"/>
        </a:p>
      </dgm:t>
    </dgm:pt>
    <dgm:pt modelId="{8FBA8FC7-9FE2-4F1B-B542-8C14C604D5F8}">
      <dgm:prSet phldrT="[Текст]" custT="1"/>
      <dgm:spPr/>
      <dgm:t>
        <a:bodyPr/>
        <a:lstStyle/>
        <a:p>
          <a:r>
            <a:rPr lang="ru-RU" sz="1800" b="1" dirty="0" smtClean="0"/>
            <a:t>Завышенные требования</a:t>
          </a:r>
          <a:r>
            <a:rPr lang="ru-RU" sz="1800" dirty="0" smtClean="0"/>
            <a:t> к школьнику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D53E46-ED64-4B8A-9E17-6F46A224EC30}" type="parTrans" cxnId="{61670819-570A-407A-9656-25169326B385}">
      <dgm:prSet/>
      <dgm:spPr/>
      <dgm:t>
        <a:bodyPr/>
        <a:lstStyle/>
        <a:p>
          <a:endParaRPr lang="ru-RU"/>
        </a:p>
      </dgm:t>
    </dgm:pt>
    <dgm:pt modelId="{3311EF93-36C5-4328-B1B9-3948060B151C}" type="sibTrans" cxnId="{61670819-570A-407A-9656-25169326B385}">
      <dgm:prSet/>
      <dgm:spPr/>
      <dgm:t>
        <a:bodyPr/>
        <a:lstStyle/>
        <a:p>
          <a:endParaRPr lang="ru-RU"/>
        </a:p>
      </dgm:t>
    </dgm:pt>
    <dgm:pt modelId="{42D9CE6A-FB29-4292-82AC-216FBFE371F6}">
      <dgm:prSet phldrT="[Текст]" custT="1"/>
      <dgm:spPr/>
      <dgm:t>
        <a:bodyPr/>
        <a:lstStyle/>
        <a:p>
          <a:r>
            <a:rPr lang="ru-RU" sz="1800" dirty="0" smtClean="0"/>
            <a:t>Со стороны родителей (законных представителей) и педагогов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D2398-9C7A-477B-83DB-AFAB0DEAE9C9}" type="parTrans" cxnId="{6BEFA52A-3F70-44B2-B025-008DE08C34DE}">
      <dgm:prSet/>
      <dgm:spPr/>
      <dgm:t>
        <a:bodyPr/>
        <a:lstStyle/>
        <a:p>
          <a:endParaRPr lang="ru-RU"/>
        </a:p>
      </dgm:t>
    </dgm:pt>
    <dgm:pt modelId="{91C9863E-04BC-4C2B-A4EC-A1E28E03C346}" type="sibTrans" cxnId="{6BEFA52A-3F70-44B2-B025-008DE08C34DE}">
      <dgm:prSet/>
      <dgm:spPr/>
      <dgm:t>
        <a:bodyPr/>
        <a:lstStyle/>
        <a:p>
          <a:endParaRPr lang="ru-RU"/>
        </a:p>
      </dgm:t>
    </dgm:pt>
    <dgm:pt modelId="{2310F54E-C6CE-461E-A4CB-1495AD927DD5}">
      <dgm:prSet phldrT="[Текст]" custT="1"/>
      <dgm:spPr/>
      <dgm:t>
        <a:bodyPr/>
        <a:lstStyle/>
        <a:p>
          <a:r>
            <a:rPr lang="ru-RU" sz="1800" b="1" dirty="0" smtClean="0"/>
            <a:t>Конфликтные ситуации</a:t>
          </a:r>
          <a:r>
            <a:rPr lang="ru-RU" sz="1800" dirty="0" smtClean="0"/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79DF7-0DA4-4946-9BF9-CF4207428A82}" type="parTrans" cxnId="{DE9ED87A-0C96-4BCC-A947-99339ABDA037}">
      <dgm:prSet/>
      <dgm:spPr/>
      <dgm:t>
        <a:bodyPr/>
        <a:lstStyle/>
        <a:p>
          <a:endParaRPr lang="ru-RU"/>
        </a:p>
      </dgm:t>
    </dgm:pt>
    <dgm:pt modelId="{60F79177-86ED-4D96-86AC-3DCA1CD93011}" type="sibTrans" cxnId="{DE9ED87A-0C96-4BCC-A947-99339ABDA037}">
      <dgm:prSet/>
      <dgm:spPr/>
      <dgm:t>
        <a:bodyPr/>
        <a:lstStyle/>
        <a:p>
          <a:endParaRPr lang="ru-RU"/>
        </a:p>
      </dgm:t>
    </dgm:pt>
    <dgm:pt modelId="{F3358F49-86C9-4613-890C-18E5C09E2689}">
      <dgm:prSet phldrT="[Текст]" custT="1"/>
      <dgm:spPr/>
      <dgm:t>
        <a:bodyPr/>
        <a:lstStyle/>
        <a:p>
          <a:r>
            <a:rPr lang="ru-RU" sz="1800" dirty="0" smtClean="0"/>
            <a:t>С одноклассниками или педагогами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63970-5774-4F18-B467-8D2D0EEC5132}" type="parTrans" cxnId="{CA9D0BEE-326E-49B8-B288-508D58BE454B}">
      <dgm:prSet/>
      <dgm:spPr/>
      <dgm:t>
        <a:bodyPr/>
        <a:lstStyle/>
        <a:p>
          <a:endParaRPr lang="ru-RU"/>
        </a:p>
      </dgm:t>
    </dgm:pt>
    <dgm:pt modelId="{9FDAF96E-B709-402E-BF27-FEFD3CF1BA53}" type="sibTrans" cxnId="{CA9D0BEE-326E-49B8-B288-508D58BE454B}">
      <dgm:prSet/>
      <dgm:spPr/>
      <dgm:t>
        <a:bodyPr/>
        <a:lstStyle/>
        <a:p>
          <a:endParaRPr lang="ru-RU"/>
        </a:p>
      </dgm:t>
    </dgm:pt>
    <dgm:pt modelId="{7DDCD58B-4AD5-4D5A-8304-F9232C90BF31}">
      <dgm:prSet phldrT="[Текст]" custT="1"/>
      <dgm:spPr/>
      <dgm:t>
        <a:bodyPr/>
        <a:lstStyle/>
        <a:p>
          <a:r>
            <a:rPr lang="ru-RU" sz="1800" dirty="0" smtClean="0"/>
            <a:t>Развод родителей, смена места жительства, потеря близких и т.д.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99925-BDA7-47BC-99F5-B83B144D2F31}" type="parTrans" cxnId="{305F6122-C3C3-4CB9-B346-0D684B36C462}">
      <dgm:prSet/>
      <dgm:spPr/>
      <dgm:t>
        <a:bodyPr/>
        <a:lstStyle/>
        <a:p>
          <a:endParaRPr lang="ru-RU"/>
        </a:p>
      </dgm:t>
    </dgm:pt>
    <dgm:pt modelId="{0180B03D-7A5F-4FF5-9FEE-85B405315EAB}" type="sibTrans" cxnId="{305F6122-C3C3-4CB9-B346-0D684B36C462}">
      <dgm:prSet/>
      <dgm:spPr/>
      <dgm:t>
        <a:bodyPr/>
        <a:lstStyle/>
        <a:p>
          <a:endParaRPr lang="ru-RU"/>
        </a:p>
      </dgm:t>
    </dgm:pt>
    <dgm:pt modelId="{823ADC5D-0579-4AB5-8DC4-F68FF8325150}">
      <dgm:prSet phldrT="[Текст]" custT="1"/>
      <dgm:spPr/>
      <dgm:t>
        <a:bodyPr/>
        <a:lstStyle/>
        <a:p>
          <a:r>
            <a:rPr lang="ru-RU" sz="1800" b="1" dirty="0" smtClean="0"/>
            <a:t>Неожиданные перемены в жизни ребёнка</a:t>
          </a:r>
          <a:r>
            <a:rPr lang="ru-RU" sz="1800" dirty="0" smtClean="0"/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B4338-B7D6-44C2-BE24-622EC0033978}" type="parTrans" cxnId="{C927CFD0-F5FD-4904-B884-A2ADA367A4C6}">
      <dgm:prSet/>
      <dgm:spPr/>
      <dgm:t>
        <a:bodyPr/>
        <a:lstStyle/>
        <a:p>
          <a:endParaRPr lang="ru-RU"/>
        </a:p>
      </dgm:t>
    </dgm:pt>
    <dgm:pt modelId="{CB6B0483-91AB-4423-ABF4-FEB574DF8393}" type="sibTrans" cxnId="{C927CFD0-F5FD-4904-B884-A2ADA367A4C6}">
      <dgm:prSet/>
      <dgm:spPr/>
      <dgm:t>
        <a:bodyPr/>
        <a:lstStyle/>
        <a:p>
          <a:endParaRPr lang="ru-RU"/>
        </a:p>
      </dgm:t>
    </dgm:pt>
    <dgm:pt modelId="{D73161ED-B1FC-486F-A7E8-4F87A24BD25F}" type="pres">
      <dgm:prSet presAssocID="{A92F3290-478E-4D75-A799-DA5AB31E1FD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D81148-86CE-403F-96CB-D532577C9729}" type="pres">
      <dgm:prSet presAssocID="{A34CC7F4-9C55-4628-A8BF-6ED0CBC3E3C2}" presName="linNode" presStyleCnt="0"/>
      <dgm:spPr/>
    </dgm:pt>
    <dgm:pt modelId="{D8FAB9C5-D9BD-42ED-8956-FB792C92FF14}" type="pres">
      <dgm:prSet presAssocID="{A34CC7F4-9C55-4628-A8BF-6ED0CBC3E3C2}" presName="parentShp" presStyleLbl="node1" presStyleIdx="0" presStyleCnt="11" custScaleX="701370" custScaleY="143683" custLinFactNeighborX="32949" custLinFactNeighborY="-26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1D8C4-B656-48BF-B6CD-6E991C02DC38}" type="pres">
      <dgm:prSet presAssocID="{A34CC7F4-9C55-4628-A8BF-6ED0CBC3E3C2}" presName="childShp" presStyleLbl="bgAccFollowNode1" presStyleIdx="0" presStyleCnt="11" custLinFactNeighborX="-7744" custLinFactNeighborY="1903">
        <dgm:presLayoutVars>
          <dgm:bulletEnabled val="1"/>
        </dgm:presLayoutVars>
      </dgm:prSet>
      <dgm:spPr>
        <a:noFill/>
        <a:ln>
          <a:noFill/>
        </a:ln>
      </dgm:spPr>
    </dgm:pt>
    <dgm:pt modelId="{7E88FB30-1663-43F9-9312-7DC7C4D0D242}" type="pres">
      <dgm:prSet presAssocID="{C9FACA56-3156-4CA3-9BDE-DBB28164BA44}" presName="spacing" presStyleCnt="0"/>
      <dgm:spPr/>
    </dgm:pt>
    <dgm:pt modelId="{A5C5ED97-B855-4EC3-AE77-4C961D1D05F5}" type="pres">
      <dgm:prSet presAssocID="{CBC733F8-96D6-4DA3-ABD4-ACDE3B0EE771}" presName="linNode" presStyleCnt="0"/>
      <dgm:spPr/>
    </dgm:pt>
    <dgm:pt modelId="{077471A8-2B6D-49F8-9CCB-B2122BE17456}" type="pres">
      <dgm:prSet presAssocID="{CBC733F8-96D6-4DA3-ABD4-ACDE3B0EE771}" presName="parentShp" presStyleLbl="node1" presStyleIdx="1" presStyleCnt="11" custScaleY="252783" custLinFactNeighborX="-81" custLinFactNeighborY="-14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B74BA-7EA5-4951-B6F7-8DCF445842C7}" type="pres">
      <dgm:prSet presAssocID="{CBC733F8-96D6-4DA3-ABD4-ACDE3B0EE771}" presName="childShp" presStyleLbl="bgAccFollowNode1" presStyleIdx="1" presStyleCnt="11" custScaleY="363661" custLinFactNeighborX="-431" custLinFactNeighborY="-1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EE6B6-3AD7-44C4-855D-F166081F61FC}" type="pres">
      <dgm:prSet presAssocID="{E713C17B-2695-45F2-BE1F-2C76335B8E87}" presName="spacing" presStyleCnt="0"/>
      <dgm:spPr/>
    </dgm:pt>
    <dgm:pt modelId="{5852180A-D9B7-473A-B954-3D290DC2D32E}" type="pres">
      <dgm:prSet presAssocID="{725A0354-3F35-4921-8A94-A5180C6767C9}" presName="linNode" presStyleCnt="0"/>
      <dgm:spPr/>
    </dgm:pt>
    <dgm:pt modelId="{89A7C70D-B0B6-493D-B30F-0BDC942AAAAC}" type="pres">
      <dgm:prSet presAssocID="{725A0354-3F35-4921-8A94-A5180C6767C9}" presName="parentShp" presStyleLbl="node1" presStyleIdx="2" presStyleCnt="11" custScaleX="185978" custScaleY="100744" custLinFactNeighborX="1558" custLinFactNeighborY="-3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F1C5D-89A7-46F5-8439-3BF6058071EE}" type="pres">
      <dgm:prSet presAssocID="{725A0354-3F35-4921-8A94-A5180C6767C9}" presName="childShp" presStyleLbl="bgAccFollowNode1" presStyleIdx="2" presStyleCnt="11" custFlipHor="0" custScaleX="2627">
        <dgm:presLayoutVars>
          <dgm:bulletEnabled val="1"/>
        </dgm:presLayoutVars>
      </dgm:prSet>
      <dgm:spPr/>
    </dgm:pt>
    <dgm:pt modelId="{CF223932-A269-46F3-BCC7-5DA93F5F5EDE}" type="pres">
      <dgm:prSet presAssocID="{4188AB2C-09E0-4DA2-897C-2F702AF2BB77}" presName="spacing" presStyleCnt="0"/>
      <dgm:spPr/>
    </dgm:pt>
    <dgm:pt modelId="{132CDBFC-3827-481B-8F26-85B071E2529C}" type="pres">
      <dgm:prSet presAssocID="{A9703D80-401E-44AA-B5C0-F1EE0EEFF06A}" presName="linNode" presStyleCnt="0"/>
      <dgm:spPr/>
    </dgm:pt>
    <dgm:pt modelId="{64AF924D-96F0-406D-8212-F1505C348557}" type="pres">
      <dgm:prSet presAssocID="{A9703D80-401E-44AA-B5C0-F1EE0EEFF06A}" presName="parentShp" presStyleLbl="node1" presStyleIdx="3" presStyleCnt="11" custScaleX="174210" custScaleY="207282" custLinFactNeighborX="-57" custLinFactNeighborY="-35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A1F5-0A1E-43B4-8770-0EAAA594E976}" type="pres">
      <dgm:prSet presAssocID="{A9703D80-401E-44AA-B5C0-F1EE0EEFF06A}" presName="childShp" presStyleLbl="bgAccFollowNode1" presStyleIdx="3" presStyleCnt="11" custScaleY="221808" custLinFactNeighborX="1118" custLinFactNeighborY="-49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D9068-B1FF-4045-89A6-3DF975C1B8ED}" type="pres">
      <dgm:prSet presAssocID="{21C676B6-5015-488D-A116-1D556E07F226}" presName="spacing" presStyleCnt="0"/>
      <dgm:spPr/>
    </dgm:pt>
    <dgm:pt modelId="{427BD668-5991-4837-941C-5861D0963916}" type="pres">
      <dgm:prSet presAssocID="{7CC556EC-2687-4B80-8800-33202FAC4BFD}" presName="linNode" presStyleCnt="0"/>
      <dgm:spPr/>
    </dgm:pt>
    <dgm:pt modelId="{367EA26B-8CD9-458F-8D30-55082015692E}" type="pres">
      <dgm:prSet presAssocID="{7CC556EC-2687-4B80-8800-33202FAC4BFD}" presName="parentShp" presStyleLbl="node1" presStyleIdx="4" presStyleCnt="11" custScaleX="111587" custScaleY="168957" custLinFactNeighborX="-57" custLinFactNeighborY="-33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4847-7FC6-49BF-85F8-9C135E5DB431}" type="pres">
      <dgm:prSet presAssocID="{7CC556EC-2687-4B80-8800-33202FAC4BFD}" presName="childShp" presStyleLbl="bgAccFollowNode1" presStyleIdx="4" presStyleCnt="11" custScaleY="196959" custLinFactNeighborX="1118" custLinFactNeighborY="-39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533C6-C8D1-4F60-A37D-63C6764B8319}" type="pres">
      <dgm:prSet presAssocID="{643FAF75-EEAD-41B5-974F-8522D012F2DC}" presName="spacing" presStyleCnt="0"/>
      <dgm:spPr/>
    </dgm:pt>
    <dgm:pt modelId="{56ACB247-F9E0-48E6-98FA-DB83AF28E592}" type="pres">
      <dgm:prSet presAssocID="{A29628D7-6F05-4CF5-A7A6-C9E515EAEAC9}" presName="linNode" presStyleCnt="0"/>
      <dgm:spPr/>
    </dgm:pt>
    <dgm:pt modelId="{BFD0CC38-3615-456E-89BD-F558DD7F621D}" type="pres">
      <dgm:prSet presAssocID="{A29628D7-6F05-4CF5-A7A6-C9E515EAEAC9}" presName="parentShp" presStyleLbl="node1" presStyleIdx="5" presStyleCnt="11" custScaleX="107518" custScaleY="161997" custLinFactNeighborX="-81" custLinFactNeighborY="-46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58902-992C-4F54-BCA1-8991415F1F57}" type="pres">
      <dgm:prSet presAssocID="{A29628D7-6F05-4CF5-A7A6-C9E515EAEAC9}" presName="childShp" presStyleLbl="bgAccFollowNode1" presStyleIdx="5" presStyleCnt="11" custScaleX="94416" custLinFactNeighborX="-745" custLinFactNeighborY="-5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150F3-E65F-4E69-9C42-AA5E08994CEF}" type="pres">
      <dgm:prSet presAssocID="{D32AF32A-EE9C-4F69-86F4-9368D5A98F50}" presName="spacing" presStyleCnt="0"/>
      <dgm:spPr/>
    </dgm:pt>
    <dgm:pt modelId="{A643478C-08F9-4830-8811-C357296F0256}" type="pres">
      <dgm:prSet presAssocID="{9DE20ED8-9C52-4577-8E45-617C79B20B74}" presName="linNode" presStyleCnt="0"/>
      <dgm:spPr/>
    </dgm:pt>
    <dgm:pt modelId="{62D0E142-29D4-4F88-88BF-1C0CD9007B12}" type="pres">
      <dgm:prSet presAssocID="{9DE20ED8-9C52-4577-8E45-617C79B20B74}" presName="parentShp" presStyleLbl="node1" presStyleIdx="6" presStyleCnt="11" custScaleX="379259" custScaleY="123947" custLinFactNeighborX="17129" custLinFactNeighborY="-38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FA06F-0A39-4B77-87AC-8E2DB61B78F6}" type="pres">
      <dgm:prSet presAssocID="{9DE20ED8-9C52-4577-8E45-617C79B20B74}" presName="childShp" presStyleLbl="bgAccFollowNode1" presStyleIdx="6" presStyleCnt="11" custFlipHor="0" custScaleX="24580" custLinFactNeighborX="413" custLinFactNeighborY="-6317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BA5E989-BE3E-4720-876F-C540EE70E663}" type="pres">
      <dgm:prSet presAssocID="{FAC79113-DCB7-44F0-91C2-B2453B7066AE}" presName="spacing" presStyleCnt="0"/>
      <dgm:spPr/>
    </dgm:pt>
    <dgm:pt modelId="{A4E123BE-90C2-4923-BA4C-90BB12F5F0CA}" type="pres">
      <dgm:prSet presAssocID="{9DE28D07-C8D5-48A2-8DA9-41B8D54B4DC7}" presName="linNode" presStyleCnt="0"/>
      <dgm:spPr/>
    </dgm:pt>
    <dgm:pt modelId="{F1381561-3464-4931-866B-2023163C6149}" type="pres">
      <dgm:prSet presAssocID="{9DE28D07-C8D5-48A2-8DA9-41B8D54B4DC7}" presName="parentShp" presStyleLbl="node1" presStyleIdx="7" presStyleCnt="11" custScaleY="223255" custLinFactNeighborX="-79" custLinFactNeighborY="-27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147B7-BEC0-4F52-8C09-458A43DDED41}" type="pres">
      <dgm:prSet presAssocID="{9DE28D07-C8D5-48A2-8DA9-41B8D54B4DC7}" presName="childShp" presStyleLbl="bgAccFollowNode1" presStyleIdx="7" presStyleCnt="11" custScaleX="130935" custScaleY="329887" custLinFactNeighborX="-1210" custLinFactNeighborY="-55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289DC-807A-4D5D-BB89-126C5C026904}" type="pres">
      <dgm:prSet presAssocID="{03E1E1A0-CC1D-4F98-A931-5A83554192F8}" presName="spacing" presStyleCnt="0"/>
      <dgm:spPr/>
    </dgm:pt>
    <dgm:pt modelId="{E9203122-9740-46C9-8D15-F3A7D0255731}" type="pres">
      <dgm:prSet presAssocID="{8FBA8FC7-9FE2-4F1B-B542-8C14C604D5F8}" presName="linNode" presStyleCnt="0"/>
      <dgm:spPr/>
    </dgm:pt>
    <dgm:pt modelId="{6E71CE61-90F1-4735-917D-2C8A974AFB43}" type="pres">
      <dgm:prSet presAssocID="{8FBA8FC7-9FE2-4F1B-B542-8C14C604D5F8}" presName="parentShp" presStyleLbl="node1" presStyleIdx="8" presStyleCnt="11" custScaleX="113429" custScaleY="181715" custLinFactNeighborX="-61" custLinFactNeighborY="-8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BDA5D-FBE4-4BA3-AED2-C202B43405D7}" type="pres">
      <dgm:prSet presAssocID="{8FBA8FC7-9FE2-4F1B-B542-8C14C604D5F8}" presName="childShp" presStyleLbl="bgAccFollowNode1" presStyleIdx="8" presStyleCnt="11" custScaleX="93738" custScaleY="210892" custLinFactNeighborX="1288" custLinFactNeighborY="-95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0BF6E-EA28-4E4B-82D0-1E366BE5B2D8}" type="pres">
      <dgm:prSet presAssocID="{3311EF93-36C5-4328-B1B9-3948060B151C}" presName="spacing" presStyleCnt="0"/>
      <dgm:spPr/>
    </dgm:pt>
    <dgm:pt modelId="{9ADD3BF2-9437-4BCA-8367-92D75D648FD0}" type="pres">
      <dgm:prSet presAssocID="{2310F54E-C6CE-461E-A4CB-1495AD927DD5}" presName="linNode" presStyleCnt="0"/>
      <dgm:spPr/>
    </dgm:pt>
    <dgm:pt modelId="{3509F499-ED40-4ED1-A8C3-C9B1DA528A81}" type="pres">
      <dgm:prSet presAssocID="{2310F54E-C6CE-461E-A4CB-1495AD927DD5}" presName="parentShp" presStyleLbl="node1" presStyleIdx="9" presStyleCnt="11" custLinFactNeighborX="0" custLinFactNeighborY="-81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15FEE-B524-4EF9-87C2-300A5E7285D6}" type="pres">
      <dgm:prSet presAssocID="{2310F54E-C6CE-461E-A4CB-1495AD927DD5}" presName="childShp" presStyleLbl="bgAccFollowNode1" presStyleIdx="9" presStyleCnt="11" custScaleY="169126" custLinFactNeighborX="3010" custLinFactNeighborY="-5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A2B14-F497-4DFB-AB3D-03F21BA1D8EF}" type="pres">
      <dgm:prSet presAssocID="{60F79177-86ED-4D96-86AC-3DCA1CD93011}" presName="spacing" presStyleCnt="0"/>
      <dgm:spPr/>
    </dgm:pt>
    <dgm:pt modelId="{C5CB170B-E164-445F-B0D8-EC4887EE3CC7}" type="pres">
      <dgm:prSet presAssocID="{823ADC5D-0579-4AB5-8DC4-F68FF8325150}" presName="linNode" presStyleCnt="0"/>
      <dgm:spPr/>
    </dgm:pt>
    <dgm:pt modelId="{774B2B2B-79EF-4AEE-828D-FA2FD3BC0796}" type="pres">
      <dgm:prSet presAssocID="{823ADC5D-0579-4AB5-8DC4-F68FF8325150}" presName="parentShp" presStyleLbl="node1" presStyleIdx="10" presStyleCnt="11" custScaleY="168789" custLinFactNeighborX="-81" custLinFactNeighborY="-84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1611-AA0D-4B16-8D1A-9A5C1D4BFA87}" type="pres">
      <dgm:prSet presAssocID="{823ADC5D-0579-4AB5-8DC4-F68FF8325150}" presName="childShp" presStyleLbl="bgAccFollowNode1" presStyleIdx="10" presStyleCnt="11" custScaleY="251056" custLinFactNeighborX="2270" custLinFactNeighborY="-43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CBB46-29AE-452C-B2F9-BBD6A9893736}" type="presOf" srcId="{823ADC5D-0579-4AB5-8DC4-F68FF8325150}" destId="{774B2B2B-79EF-4AEE-828D-FA2FD3BC0796}" srcOrd="0" destOrd="0" presId="urn:microsoft.com/office/officeart/2005/8/layout/vList6"/>
    <dgm:cxn modelId="{20D1F033-08B4-4FDC-A0C4-2C01C2735621}" type="presOf" srcId="{A309CB2B-E0B5-497D-8979-8BACDA45C8F9}" destId="{40EB74BA-7EA5-4951-B6F7-8DCF445842C7}" srcOrd="0" destOrd="0" presId="urn:microsoft.com/office/officeart/2005/8/layout/vList6"/>
    <dgm:cxn modelId="{6BEFA52A-3F70-44B2-B025-008DE08C34DE}" srcId="{8FBA8FC7-9FE2-4F1B-B542-8C14C604D5F8}" destId="{42D9CE6A-FB29-4292-82AC-216FBFE371F6}" srcOrd="0" destOrd="0" parTransId="{883D2398-9C7A-477B-83DB-AFAB0DEAE9C9}" sibTransId="{91C9863E-04BC-4C2B-A4EC-A1E28E03C346}"/>
    <dgm:cxn modelId="{5E95ACEC-94A9-4180-BCD4-92299ADAEC77}" srcId="{A92F3290-478E-4D75-A799-DA5AB31E1FD2}" destId="{9DE20ED8-9C52-4577-8E45-617C79B20B74}" srcOrd="6" destOrd="0" parTransId="{DD59629D-D307-48D4-B9BB-681AB18E480E}" sibTransId="{FAC79113-DCB7-44F0-91C2-B2453B7066AE}"/>
    <dgm:cxn modelId="{6B04D22F-81AB-4A50-A2EE-CDA4CD5A1C22}" type="presOf" srcId="{8FBA8FC7-9FE2-4F1B-B542-8C14C604D5F8}" destId="{6E71CE61-90F1-4735-917D-2C8A974AFB43}" srcOrd="0" destOrd="0" presId="urn:microsoft.com/office/officeart/2005/8/layout/vList6"/>
    <dgm:cxn modelId="{E0B954E9-5745-4438-84F7-AF938656D5A3}" type="presOf" srcId="{A34CC7F4-9C55-4628-A8BF-6ED0CBC3E3C2}" destId="{D8FAB9C5-D9BD-42ED-8956-FB792C92FF14}" srcOrd="0" destOrd="0" presId="urn:microsoft.com/office/officeart/2005/8/layout/vList6"/>
    <dgm:cxn modelId="{A0971280-7125-4CDE-B7FE-849FBE136323}" type="presOf" srcId="{42D9CE6A-FB29-4292-82AC-216FBFE371F6}" destId="{48CBDA5D-FBE4-4BA3-AED2-C202B43405D7}" srcOrd="0" destOrd="0" presId="urn:microsoft.com/office/officeart/2005/8/layout/vList6"/>
    <dgm:cxn modelId="{0EF17E73-BC7E-41F5-8DD7-432B4B023C72}" type="presOf" srcId="{2310F54E-C6CE-461E-A4CB-1495AD927DD5}" destId="{3509F499-ED40-4ED1-A8C3-C9B1DA528A81}" srcOrd="0" destOrd="0" presId="urn:microsoft.com/office/officeart/2005/8/layout/vList6"/>
    <dgm:cxn modelId="{CA9D0BEE-326E-49B8-B288-508D58BE454B}" srcId="{2310F54E-C6CE-461E-A4CB-1495AD927DD5}" destId="{F3358F49-86C9-4613-890C-18E5C09E2689}" srcOrd="0" destOrd="0" parTransId="{20363970-5774-4F18-B467-8D2D0EEC5132}" sibTransId="{9FDAF96E-B709-402E-BF27-FEFD3CF1BA53}"/>
    <dgm:cxn modelId="{61670819-570A-407A-9656-25169326B385}" srcId="{A92F3290-478E-4D75-A799-DA5AB31E1FD2}" destId="{8FBA8FC7-9FE2-4F1B-B542-8C14C604D5F8}" srcOrd="8" destOrd="0" parTransId="{CED53E46-ED64-4B8A-9E17-6F46A224EC30}" sibTransId="{3311EF93-36C5-4328-B1B9-3948060B151C}"/>
    <dgm:cxn modelId="{97013333-238B-4531-AC23-8716780F9638}" type="presOf" srcId="{8C1E0CE1-EA35-4E39-956C-AD4762EE9EC1}" destId="{0C5147B7-BEC0-4F52-8C09-458A43DDED41}" srcOrd="0" destOrd="0" presId="urn:microsoft.com/office/officeart/2005/8/layout/vList6"/>
    <dgm:cxn modelId="{1958419B-FDBA-4146-B800-4BFBED0999F9}" type="presOf" srcId="{A29628D7-6F05-4CF5-A7A6-C9E515EAEAC9}" destId="{BFD0CC38-3615-456E-89BD-F558DD7F621D}" srcOrd="0" destOrd="0" presId="urn:microsoft.com/office/officeart/2005/8/layout/vList6"/>
    <dgm:cxn modelId="{09864681-C84F-4D6C-AF60-E23EDF8D7BB1}" type="presOf" srcId="{A92F3290-478E-4D75-A799-DA5AB31E1FD2}" destId="{D73161ED-B1FC-486F-A7E8-4F87A24BD25F}" srcOrd="0" destOrd="0" presId="urn:microsoft.com/office/officeart/2005/8/layout/vList6"/>
    <dgm:cxn modelId="{FDDDFC4F-1729-46DE-89B8-92B8FC748567}" srcId="{CBC733F8-96D6-4DA3-ABD4-ACDE3B0EE771}" destId="{A309CB2B-E0B5-497D-8979-8BACDA45C8F9}" srcOrd="0" destOrd="0" parTransId="{9DB73DBA-4275-4725-95F0-F09E030D14DC}" sibTransId="{E2F8A13B-B0D2-4D2A-9851-F1C4EACA46DC}"/>
    <dgm:cxn modelId="{395720AF-1B0B-4691-BAA3-821518DBA634}" srcId="{9DE28D07-C8D5-48A2-8DA9-41B8D54B4DC7}" destId="{8C1E0CE1-EA35-4E39-956C-AD4762EE9EC1}" srcOrd="0" destOrd="0" parTransId="{F0C41095-EF7E-4C89-B777-4A32B741A5B1}" sibTransId="{8785B001-CF07-4C64-BEB7-AB15A9A86166}"/>
    <dgm:cxn modelId="{DE9ED87A-0C96-4BCC-A947-99339ABDA037}" srcId="{A92F3290-478E-4D75-A799-DA5AB31E1FD2}" destId="{2310F54E-C6CE-461E-A4CB-1495AD927DD5}" srcOrd="9" destOrd="0" parTransId="{1B879DF7-0DA4-4946-9BF9-CF4207428A82}" sibTransId="{60F79177-86ED-4D96-86AC-3DCA1CD93011}"/>
    <dgm:cxn modelId="{E9A19094-6E3C-4E1B-A662-D4DBA9593547}" srcId="{A92F3290-478E-4D75-A799-DA5AB31E1FD2}" destId="{725A0354-3F35-4921-8A94-A5180C6767C9}" srcOrd="2" destOrd="0" parTransId="{AE813B63-150D-44F2-8139-DA9E29D8FCA4}" sibTransId="{4188AB2C-09E0-4DA2-897C-2F702AF2BB77}"/>
    <dgm:cxn modelId="{F2CC9D7D-A6CF-4F37-B091-3825783DB183}" srcId="{A92F3290-478E-4D75-A799-DA5AB31E1FD2}" destId="{CBC733F8-96D6-4DA3-ABD4-ACDE3B0EE771}" srcOrd="1" destOrd="0" parTransId="{64FE5789-E388-40A1-8070-1C1B18DD5A6E}" sibTransId="{E713C17B-2695-45F2-BE1F-2C76335B8E87}"/>
    <dgm:cxn modelId="{8D4644EA-5543-41E4-822F-37D8DC4FF675}" srcId="{A92F3290-478E-4D75-A799-DA5AB31E1FD2}" destId="{A29628D7-6F05-4CF5-A7A6-C9E515EAEAC9}" srcOrd="5" destOrd="0" parTransId="{B310E559-CC03-4AD8-ABA8-8500827638EA}" sibTransId="{D32AF32A-EE9C-4F69-86F4-9368D5A98F50}"/>
    <dgm:cxn modelId="{FBE325A0-8038-4095-8666-9A57352C47B6}" type="presOf" srcId="{F3358F49-86C9-4613-890C-18E5C09E2689}" destId="{CBE15FEE-B524-4EF9-87C2-300A5E7285D6}" srcOrd="0" destOrd="0" presId="urn:microsoft.com/office/officeart/2005/8/layout/vList6"/>
    <dgm:cxn modelId="{4FA636E8-A55F-4639-BBE9-872BBE9F74FF}" srcId="{A92F3290-478E-4D75-A799-DA5AB31E1FD2}" destId="{A9703D80-401E-44AA-B5C0-F1EE0EEFF06A}" srcOrd="3" destOrd="0" parTransId="{6AAA9E52-23AE-49ED-A296-FE7099365F16}" sibTransId="{21C676B6-5015-488D-A116-1D556E07F226}"/>
    <dgm:cxn modelId="{20418C8E-C889-456A-9853-21AAA7FA5594}" type="presOf" srcId="{A9703D80-401E-44AA-B5C0-F1EE0EEFF06A}" destId="{64AF924D-96F0-406D-8212-F1505C348557}" srcOrd="0" destOrd="0" presId="urn:microsoft.com/office/officeart/2005/8/layout/vList6"/>
    <dgm:cxn modelId="{305F6122-C3C3-4CB9-B346-0D684B36C462}" srcId="{823ADC5D-0579-4AB5-8DC4-F68FF8325150}" destId="{7DDCD58B-4AD5-4D5A-8304-F9232C90BF31}" srcOrd="0" destOrd="0" parTransId="{A7E99925-BDA7-47BC-99F5-B83B144D2F31}" sibTransId="{0180B03D-7A5F-4FF5-9FEE-85B405315EAB}"/>
    <dgm:cxn modelId="{B57D8492-FE8C-4558-9E71-BB5FA9905EDB}" type="presOf" srcId="{7DDCD58B-4AD5-4D5A-8304-F9232C90BF31}" destId="{FAF31611-AA0D-4B16-8D1A-9A5C1D4BFA87}" srcOrd="0" destOrd="0" presId="urn:microsoft.com/office/officeart/2005/8/layout/vList6"/>
    <dgm:cxn modelId="{8FDA9736-B954-48AF-9FB6-C1EF21493F18}" srcId="{A92F3290-478E-4D75-A799-DA5AB31E1FD2}" destId="{7CC556EC-2687-4B80-8800-33202FAC4BFD}" srcOrd="4" destOrd="0" parTransId="{76B3D752-793F-4C6D-BCD7-EB195201FE71}" sibTransId="{643FAF75-EEAD-41B5-974F-8522D012F2DC}"/>
    <dgm:cxn modelId="{2F5BC503-A62D-4603-8F40-557F15BCE791}" srcId="{A29628D7-6F05-4CF5-A7A6-C9E515EAEAC9}" destId="{C02F6A87-F912-42AB-904C-7E4CDB2B71B4}" srcOrd="0" destOrd="0" parTransId="{21D46ACF-4C4A-44C4-8050-B73F88CB74E3}" sibTransId="{2B288795-0F14-41D5-A104-C5E5097A9B73}"/>
    <dgm:cxn modelId="{F3140ADA-29FF-4F15-B0EC-7459F47CD09B}" type="presOf" srcId="{7CC556EC-2687-4B80-8800-33202FAC4BFD}" destId="{367EA26B-8CD9-458F-8D30-55082015692E}" srcOrd="0" destOrd="0" presId="urn:microsoft.com/office/officeart/2005/8/layout/vList6"/>
    <dgm:cxn modelId="{4807091D-3C2E-4D1C-A2EC-E389FEF400B2}" type="presOf" srcId="{C3C07C2D-8713-4F61-8763-7C050C9FD958}" destId="{DB6BA1F5-0A1E-43B4-8770-0EAAA594E976}" srcOrd="0" destOrd="0" presId="urn:microsoft.com/office/officeart/2005/8/layout/vList6"/>
    <dgm:cxn modelId="{33BEAEF9-A748-4057-B72F-E275700CBA33}" srcId="{A9703D80-401E-44AA-B5C0-F1EE0EEFF06A}" destId="{C3C07C2D-8713-4F61-8763-7C050C9FD958}" srcOrd="0" destOrd="0" parTransId="{B57103D2-F24A-42B6-A5AB-2E78B13A240E}" sibTransId="{93809D93-C9A3-47AE-B85F-69CF636694A2}"/>
    <dgm:cxn modelId="{DE8F2CC3-DAA8-4AE3-843B-9AAA7BDDEA8B}" srcId="{7CC556EC-2687-4B80-8800-33202FAC4BFD}" destId="{EE86893B-014E-4795-8AA9-25A4AFD1F5F4}" srcOrd="0" destOrd="0" parTransId="{48E050FB-51B4-4B75-83EA-E13FC1EFD8A3}" sibTransId="{A35EB46E-3932-4A94-BD31-05EC9C2E9CE5}"/>
    <dgm:cxn modelId="{131D995C-20B5-4FEA-A94B-F0EDE8A1BA3D}" type="presOf" srcId="{EE86893B-014E-4795-8AA9-25A4AFD1F5F4}" destId="{034B4847-7FC6-49BF-85F8-9C135E5DB431}" srcOrd="0" destOrd="0" presId="urn:microsoft.com/office/officeart/2005/8/layout/vList6"/>
    <dgm:cxn modelId="{C7E30E0F-62F4-4376-A820-322BAC6E2B84}" srcId="{A92F3290-478E-4D75-A799-DA5AB31E1FD2}" destId="{9DE28D07-C8D5-48A2-8DA9-41B8D54B4DC7}" srcOrd="7" destOrd="0" parTransId="{4A87B11B-8C27-429E-B4A4-291FB21A679F}" sibTransId="{03E1E1A0-CC1D-4F98-A931-5A83554192F8}"/>
    <dgm:cxn modelId="{A0E88B49-2E9E-4A00-AD28-880CF74C596E}" srcId="{A92F3290-478E-4D75-A799-DA5AB31E1FD2}" destId="{A34CC7F4-9C55-4628-A8BF-6ED0CBC3E3C2}" srcOrd="0" destOrd="0" parTransId="{A822FE27-63EE-41F1-B20D-46AEA926F275}" sibTransId="{C9FACA56-3156-4CA3-9BDE-DBB28164BA44}"/>
    <dgm:cxn modelId="{61BECDE4-1F44-4841-8154-C5E04499FBCD}" type="presOf" srcId="{9DE20ED8-9C52-4577-8E45-617C79B20B74}" destId="{62D0E142-29D4-4F88-88BF-1C0CD9007B12}" srcOrd="0" destOrd="0" presId="urn:microsoft.com/office/officeart/2005/8/layout/vList6"/>
    <dgm:cxn modelId="{617A9376-59E2-4150-BC43-FB571386FCE2}" type="presOf" srcId="{9DE28D07-C8D5-48A2-8DA9-41B8D54B4DC7}" destId="{F1381561-3464-4931-866B-2023163C6149}" srcOrd="0" destOrd="0" presId="urn:microsoft.com/office/officeart/2005/8/layout/vList6"/>
    <dgm:cxn modelId="{C927CFD0-F5FD-4904-B884-A2ADA367A4C6}" srcId="{A92F3290-478E-4D75-A799-DA5AB31E1FD2}" destId="{823ADC5D-0579-4AB5-8DC4-F68FF8325150}" srcOrd="10" destOrd="0" parTransId="{DD7B4338-B7D6-44C2-BE24-622EC0033978}" sibTransId="{CB6B0483-91AB-4423-ABF4-FEB574DF8393}"/>
    <dgm:cxn modelId="{42C7E44A-7732-4736-A02C-D91AA04D59FD}" type="presOf" srcId="{725A0354-3F35-4921-8A94-A5180C6767C9}" destId="{89A7C70D-B0B6-493D-B30F-0BDC942AAAAC}" srcOrd="0" destOrd="0" presId="urn:microsoft.com/office/officeart/2005/8/layout/vList6"/>
    <dgm:cxn modelId="{82BA8C54-1AAA-4230-8E00-763AD330F28C}" type="presOf" srcId="{C02F6A87-F912-42AB-904C-7E4CDB2B71B4}" destId="{9D758902-992C-4F54-BCA1-8991415F1F57}" srcOrd="0" destOrd="0" presId="urn:microsoft.com/office/officeart/2005/8/layout/vList6"/>
    <dgm:cxn modelId="{C84CDE23-D81A-4112-A602-4456534055B6}" type="presOf" srcId="{CBC733F8-96D6-4DA3-ABD4-ACDE3B0EE771}" destId="{077471A8-2B6D-49F8-9CCB-B2122BE17456}" srcOrd="0" destOrd="0" presId="urn:microsoft.com/office/officeart/2005/8/layout/vList6"/>
    <dgm:cxn modelId="{3FE49273-E591-44F8-AD6B-4BD1A6752C64}" type="presParOf" srcId="{D73161ED-B1FC-486F-A7E8-4F87A24BD25F}" destId="{A3D81148-86CE-403F-96CB-D532577C9729}" srcOrd="0" destOrd="0" presId="urn:microsoft.com/office/officeart/2005/8/layout/vList6"/>
    <dgm:cxn modelId="{90468699-BF34-4AA4-BFDD-779BBCB4795A}" type="presParOf" srcId="{A3D81148-86CE-403F-96CB-D532577C9729}" destId="{D8FAB9C5-D9BD-42ED-8956-FB792C92FF14}" srcOrd="0" destOrd="0" presId="urn:microsoft.com/office/officeart/2005/8/layout/vList6"/>
    <dgm:cxn modelId="{F81E4329-0606-44A0-B14E-B25C95C692A7}" type="presParOf" srcId="{A3D81148-86CE-403F-96CB-D532577C9729}" destId="{A231D8C4-B656-48BF-B6CD-6E991C02DC38}" srcOrd="1" destOrd="0" presId="urn:microsoft.com/office/officeart/2005/8/layout/vList6"/>
    <dgm:cxn modelId="{AB53163E-81C0-4EC2-A9B0-2033D4515CE5}" type="presParOf" srcId="{D73161ED-B1FC-486F-A7E8-4F87A24BD25F}" destId="{7E88FB30-1663-43F9-9312-7DC7C4D0D242}" srcOrd="1" destOrd="0" presId="urn:microsoft.com/office/officeart/2005/8/layout/vList6"/>
    <dgm:cxn modelId="{F4CB5050-612B-4373-805A-B7B288FA02AF}" type="presParOf" srcId="{D73161ED-B1FC-486F-A7E8-4F87A24BD25F}" destId="{A5C5ED97-B855-4EC3-AE77-4C961D1D05F5}" srcOrd="2" destOrd="0" presId="urn:microsoft.com/office/officeart/2005/8/layout/vList6"/>
    <dgm:cxn modelId="{5AE80C89-6466-4FA1-9338-FC54E903F610}" type="presParOf" srcId="{A5C5ED97-B855-4EC3-AE77-4C961D1D05F5}" destId="{077471A8-2B6D-49F8-9CCB-B2122BE17456}" srcOrd="0" destOrd="0" presId="urn:microsoft.com/office/officeart/2005/8/layout/vList6"/>
    <dgm:cxn modelId="{2648E7C6-BA0B-48DF-9601-8C3436AB441D}" type="presParOf" srcId="{A5C5ED97-B855-4EC3-AE77-4C961D1D05F5}" destId="{40EB74BA-7EA5-4951-B6F7-8DCF445842C7}" srcOrd="1" destOrd="0" presId="urn:microsoft.com/office/officeart/2005/8/layout/vList6"/>
    <dgm:cxn modelId="{CC8DFF3B-7575-4FBE-84C2-9D049EAC2A04}" type="presParOf" srcId="{D73161ED-B1FC-486F-A7E8-4F87A24BD25F}" destId="{3DEEE6B6-3AD7-44C4-855D-F166081F61FC}" srcOrd="3" destOrd="0" presId="urn:microsoft.com/office/officeart/2005/8/layout/vList6"/>
    <dgm:cxn modelId="{F9D5B051-94AE-4406-8E90-44A5BBA7EAF3}" type="presParOf" srcId="{D73161ED-B1FC-486F-A7E8-4F87A24BD25F}" destId="{5852180A-D9B7-473A-B954-3D290DC2D32E}" srcOrd="4" destOrd="0" presId="urn:microsoft.com/office/officeart/2005/8/layout/vList6"/>
    <dgm:cxn modelId="{2132B0AC-FF7C-46F8-BDDF-30DB9ABB4257}" type="presParOf" srcId="{5852180A-D9B7-473A-B954-3D290DC2D32E}" destId="{89A7C70D-B0B6-493D-B30F-0BDC942AAAAC}" srcOrd="0" destOrd="0" presId="urn:microsoft.com/office/officeart/2005/8/layout/vList6"/>
    <dgm:cxn modelId="{DC6861EB-E292-4B2C-B483-A4A0AC57E99D}" type="presParOf" srcId="{5852180A-D9B7-473A-B954-3D290DC2D32E}" destId="{D17F1C5D-89A7-46F5-8439-3BF6058071EE}" srcOrd="1" destOrd="0" presId="urn:microsoft.com/office/officeart/2005/8/layout/vList6"/>
    <dgm:cxn modelId="{B9567287-B38E-46FE-9B53-720E3FE9E8A7}" type="presParOf" srcId="{D73161ED-B1FC-486F-A7E8-4F87A24BD25F}" destId="{CF223932-A269-46F3-BCC7-5DA93F5F5EDE}" srcOrd="5" destOrd="0" presId="urn:microsoft.com/office/officeart/2005/8/layout/vList6"/>
    <dgm:cxn modelId="{4625B1EC-5F68-46D1-96B4-40316DE967C0}" type="presParOf" srcId="{D73161ED-B1FC-486F-A7E8-4F87A24BD25F}" destId="{132CDBFC-3827-481B-8F26-85B071E2529C}" srcOrd="6" destOrd="0" presId="urn:microsoft.com/office/officeart/2005/8/layout/vList6"/>
    <dgm:cxn modelId="{943D3BD7-8D47-43B9-95DF-5AF853B2CBC1}" type="presParOf" srcId="{132CDBFC-3827-481B-8F26-85B071E2529C}" destId="{64AF924D-96F0-406D-8212-F1505C348557}" srcOrd="0" destOrd="0" presId="urn:microsoft.com/office/officeart/2005/8/layout/vList6"/>
    <dgm:cxn modelId="{81548E10-74CB-4F50-B76A-C4AAF9C9E512}" type="presParOf" srcId="{132CDBFC-3827-481B-8F26-85B071E2529C}" destId="{DB6BA1F5-0A1E-43B4-8770-0EAAA594E976}" srcOrd="1" destOrd="0" presId="urn:microsoft.com/office/officeart/2005/8/layout/vList6"/>
    <dgm:cxn modelId="{A5E31761-789D-4ECA-A7D9-EDAA0A302755}" type="presParOf" srcId="{D73161ED-B1FC-486F-A7E8-4F87A24BD25F}" destId="{EBAD9068-B1FF-4045-89A6-3DF975C1B8ED}" srcOrd="7" destOrd="0" presId="urn:microsoft.com/office/officeart/2005/8/layout/vList6"/>
    <dgm:cxn modelId="{08EBAA64-BA65-4187-B744-3201D951D97A}" type="presParOf" srcId="{D73161ED-B1FC-486F-A7E8-4F87A24BD25F}" destId="{427BD668-5991-4837-941C-5861D0963916}" srcOrd="8" destOrd="0" presId="urn:microsoft.com/office/officeart/2005/8/layout/vList6"/>
    <dgm:cxn modelId="{92364C1E-7E3F-49D2-8FE1-BB8F3CE45241}" type="presParOf" srcId="{427BD668-5991-4837-941C-5861D0963916}" destId="{367EA26B-8CD9-458F-8D30-55082015692E}" srcOrd="0" destOrd="0" presId="urn:microsoft.com/office/officeart/2005/8/layout/vList6"/>
    <dgm:cxn modelId="{6A8B1167-F273-41F7-A231-19494F07E2CD}" type="presParOf" srcId="{427BD668-5991-4837-941C-5861D0963916}" destId="{034B4847-7FC6-49BF-85F8-9C135E5DB431}" srcOrd="1" destOrd="0" presId="urn:microsoft.com/office/officeart/2005/8/layout/vList6"/>
    <dgm:cxn modelId="{264F9272-47E0-4A4F-A9C0-07725B0A63A1}" type="presParOf" srcId="{D73161ED-B1FC-486F-A7E8-4F87A24BD25F}" destId="{A28533C6-C8D1-4F60-A37D-63C6764B8319}" srcOrd="9" destOrd="0" presId="urn:microsoft.com/office/officeart/2005/8/layout/vList6"/>
    <dgm:cxn modelId="{F9862029-352E-405B-B103-1844C79284BB}" type="presParOf" srcId="{D73161ED-B1FC-486F-A7E8-4F87A24BD25F}" destId="{56ACB247-F9E0-48E6-98FA-DB83AF28E592}" srcOrd="10" destOrd="0" presId="urn:microsoft.com/office/officeart/2005/8/layout/vList6"/>
    <dgm:cxn modelId="{7E8AD0FC-B920-4EBF-B4D2-0D9195AE1108}" type="presParOf" srcId="{56ACB247-F9E0-48E6-98FA-DB83AF28E592}" destId="{BFD0CC38-3615-456E-89BD-F558DD7F621D}" srcOrd="0" destOrd="0" presId="urn:microsoft.com/office/officeart/2005/8/layout/vList6"/>
    <dgm:cxn modelId="{757AE245-0A1E-4574-BF4C-8125E4D2FEE4}" type="presParOf" srcId="{56ACB247-F9E0-48E6-98FA-DB83AF28E592}" destId="{9D758902-992C-4F54-BCA1-8991415F1F57}" srcOrd="1" destOrd="0" presId="urn:microsoft.com/office/officeart/2005/8/layout/vList6"/>
    <dgm:cxn modelId="{2D896A13-34E2-469F-860A-D42143049308}" type="presParOf" srcId="{D73161ED-B1FC-486F-A7E8-4F87A24BD25F}" destId="{738150F3-E65F-4E69-9C42-AA5E08994CEF}" srcOrd="11" destOrd="0" presId="urn:microsoft.com/office/officeart/2005/8/layout/vList6"/>
    <dgm:cxn modelId="{C370E66C-6556-4B33-B39B-4BC0BD7B4D04}" type="presParOf" srcId="{D73161ED-B1FC-486F-A7E8-4F87A24BD25F}" destId="{A643478C-08F9-4830-8811-C357296F0256}" srcOrd="12" destOrd="0" presId="urn:microsoft.com/office/officeart/2005/8/layout/vList6"/>
    <dgm:cxn modelId="{BBAAA4B6-B1A5-43E4-92EE-53833152D3FD}" type="presParOf" srcId="{A643478C-08F9-4830-8811-C357296F0256}" destId="{62D0E142-29D4-4F88-88BF-1C0CD9007B12}" srcOrd="0" destOrd="0" presId="urn:microsoft.com/office/officeart/2005/8/layout/vList6"/>
    <dgm:cxn modelId="{CF9A2F54-8AFB-4536-AF70-8A9C666B58B3}" type="presParOf" srcId="{A643478C-08F9-4830-8811-C357296F0256}" destId="{68AFA06F-0A39-4B77-87AC-8E2DB61B78F6}" srcOrd="1" destOrd="0" presId="urn:microsoft.com/office/officeart/2005/8/layout/vList6"/>
    <dgm:cxn modelId="{79ECB394-3A81-4ACF-A1E1-E19B901EDD72}" type="presParOf" srcId="{D73161ED-B1FC-486F-A7E8-4F87A24BD25F}" destId="{DBA5E989-BE3E-4720-876F-C540EE70E663}" srcOrd="13" destOrd="0" presId="urn:microsoft.com/office/officeart/2005/8/layout/vList6"/>
    <dgm:cxn modelId="{FCAF1FB9-F6D6-4858-BFDA-77092532318F}" type="presParOf" srcId="{D73161ED-B1FC-486F-A7E8-4F87A24BD25F}" destId="{A4E123BE-90C2-4923-BA4C-90BB12F5F0CA}" srcOrd="14" destOrd="0" presId="urn:microsoft.com/office/officeart/2005/8/layout/vList6"/>
    <dgm:cxn modelId="{F870C818-AA36-4536-99D0-97BB07CEFD41}" type="presParOf" srcId="{A4E123BE-90C2-4923-BA4C-90BB12F5F0CA}" destId="{F1381561-3464-4931-866B-2023163C6149}" srcOrd="0" destOrd="0" presId="urn:microsoft.com/office/officeart/2005/8/layout/vList6"/>
    <dgm:cxn modelId="{2B0F8D6F-41BA-4F4E-A75E-7D90E8CA4B16}" type="presParOf" srcId="{A4E123BE-90C2-4923-BA4C-90BB12F5F0CA}" destId="{0C5147B7-BEC0-4F52-8C09-458A43DDED41}" srcOrd="1" destOrd="0" presId="urn:microsoft.com/office/officeart/2005/8/layout/vList6"/>
    <dgm:cxn modelId="{A30FE90C-DD9E-4808-AF71-BDA76CCA0E91}" type="presParOf" srcId="{D73161ED-B1FC-486F-A7E8-4F87A24BD25F}" destId="{A2F289DC-807A-4D5D-BB89-126C5C026904}" srcOrd="15" destOrd="0" presId="urn:microsoft.com/office/officeart/2005/8/layout/vList6"/>
    <dgm:cxn modelId="{F913F499-8EA5-47FF-B3B3-3BBC3B4AA0AF}" type="presParOf" srcId="{D73161ED-B1FC-486F-A7E8-4F87A24BD25F}" destId="{E9203122-9740-46C9-8D15-F3A7D0255731}" srcOrd="16" destOrd="0" presId="urn:microsoft.com/office/officeart/2005/8/layout/vList6"/>
    <dgm:cxn modelId="{72207F85-73D0-43F6-8FEA-5E91635608FC}" type="presParOf" srcId="{E9203122-9740-46C9-8D15-F3A7D0255731}" destId="{6E71CE61-90F1-4735-917D-2C8A974AFB43}" srcOrd="0" destOrd="0" presId="urn:microsoft.com/office/officeart/2005/8/layout/vList6"/>
    <dgm:cxn modelId="{B521337E-9EE2-42FF-978B-3E9B452D6B51}" type="presParOf" srcId="{E9203122-9740-46C9-8D15-F3A7D0255731}" destId="{48CBDA5D-FBE4-4BA3-AED2-C202B43405D7}" srcOrd="1" destOrd="0" presId="urn:microsoft.com/office/officeart/2005/8/layout/vList6"/>
    <dgm:cxn modelId="{B3A2BDBF-8849-4DD3-848C-6B19FF583D33}" type="presParOf" srcId="{D73161ED-B1FC-486F-A7E8-4F87A24BD25F}" destId="{E6D0BF6E-EA28-4E4B-82D0-1E366BE5B2D8}" srcOrd="17" destOrd="0" presId="urn:microsoft.com/office/officeart/2005/8/layout/vList6"/>
    <dgm:cxn modelId="{A7B2E403-BDF1-485A-8882-A927C941FD7E}" type="presParOf" srcId="{D73161ED-B1FC-486F-A7E8-4F87A24BD25F}" destId="{9ADD3BF2-9437-4BCA-8367-92D75D648FD0}" srcOrd="18" destOrd="0" presId="urn:microsoft.com/office/officeart/2005/8/layout/vList6"/>
    <dgm:cxn modelId="{254B2D92-DA89-43C1-9D20-24526D827869}" type="presParOf" srcId="{9ADD3BF2-9437-4BCA-8367-92D75D648FD0}" destId="{3509F499-ED40-4ED1-A8C3-C9B1DA528A81}" srcOrd="0" destOrd="0" presId="urn:microsoft.com/office/officeart/2005/8/layout/vList6"/>
    <dgm:cxn modelId="{64B32DF8-5096-425B-BA95-D034099771E7}" type="presParOf" srcId="{9ADD3BF2-9437-4BCA-8367-92D75D648FD0}" destId="{CBE15FEE-B524-4EF9-87C2-300A5E7285D6}" srcOrd="1" destOrd="0" presId="urn:microsoft.com/office/officeart/2005/8/layout/vList6"/>
    <dgm:cxn modelId="{CE4E52A7-8AF4-48CE-8751-73EFFCF1B6E6}" type="presParOf" srcId="{D73161ED-B1FC-486F-A7E8-4F87A24BD25F}" destId="{31AA2B14-F497-4DFB-AB3D-03F21BA1D8EF}" srcOrd="19" destOrd="0" presId="urn:microsoft.com/office/officeart/2005/8/layout/vList6"/>
    <dgm:cxn modelId="{3543A14D-0D9D-45D8-AFD9-47E9858252D1}" type="presParOf" srcId="{D73161ED-B1FC-486F-A7E8-4F87A24BD25F}" destId="{C5CB170B-E164-445F-B0D8-EC4887EE3CC7}" srcOrd="20" destOrd="0" presId="urn:microsoft.com/office/officeart/2005/8/layout/vList6"/>
    <dgm:cxn modelId="{DA962B78-08C6-40F4-B29D-22A2F406D0D2}" type="presParOf" srcId="{C5CB170B-E164-445F-B0D8-EC4887EE3CC7}" destId="{774B2B2B-79EF-4AEE-828D-FA2FD3BC0796}" srcOrd="0" destOrd="0" presId="urn:microsoft.com/office/officeart/2005/8/layout/vList6"/>
    <dgm:cxn modelId="{FC6EBEA4-7485-4817-A08C-3C3BC7FE64A1}" type="presParOf" srcId="{C5CB170B-E164-445F-B0D8-EC4887EE3CC7}" destId="{FAF31611-AA0D-4B16-8D1A-9A5C1D4BFA8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BAFCE-5FA9-4B3D-922A-E2BAAD021EC2}" type="doc">
      <dgm:prSet loTypeId="urn:microsoft.com/office/officeart/2005/8/layout/radial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1EC137-992A-4FFF-842F-7BFC44C36B68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Взаимодействие  с тревожными обучающимися</a:t>
          </a:r>
          <a:endParaRPr lang="ru-RU" dirty="0"/>
        </a:p>
      </dgm:t>
    </dgm:pt>
    <dgm:pt modelId="{F4E9B872-19BB-4DBB-8158-5846874ABCB4}" type="parTrans" cxnId="{2435C5E1-290A-4DF0-9BFC-7C5613FABC7B}">
      <dgm:prSet/>
      <dgm:spPr/>
      <dgm:t>
        <a:bodyPr/>
        <a:lstStyle/>
        <a:p>
          <a:endParaRPr lang="ru-RU"/>
        </a:p>
      </dgm:t>
    </dgm:pt>
    <dgm:pt modelId="{E09D10C1-F2E2-4942-81DE-7D787DCB30CA}" type="sibTrans" cxnId="{2435C5E1-290A-4DF0-9BFC-7C5613FABC7B}">
      <dgm:prSet/>
      <dgm:spPr/>
      <dgm:t>
        <a:bodyPr/>
        <a:lstStyle/>
        <a:p>
          <a:endParaRPr lang="ru-RU"/>
        </a:p>
      </dgm:t>
    </dgm:pt>
    <dgm:pt modelId="{8648265D-4976-418B-930F-5370837D589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Родители (законные представители)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DE2AA9B-FD5A-42A2-8C14-BB69E640A6F3}" type="parTrans" cxnId="{C0780B70-51C3-40CF-8CF2-254280F6B69B}">
      <dgm:prSet/>
      <dgm:spPr/>
      <dgm:t>
        <a:bodyPr/>
        <a:lstStyle/>
        <a:p>
          <a:endParaRPr lang="ru-RU"/>
        </a:p>
      </dgm:t>
    </dgm:pt>
    <dgm:pt modelId="{26E6454F-E3F7-4E37-AF64-D86C51453ED4}" type="sibTrans" cxnId="{C0780B70-51C3-40CF-8CF2-254280F6B69B}">
      <dgm:prSet/>
      <dgm:spPr/>
      <dgm:t>
        <a:bodyPr/>
        <a:lstStyle/>
        <a:p>
          <a:endParaRPr lang="ru-RU"/>
        </a:p>
      </dgm:t>
    </dgm:pt>
    <dgm:pt modelId="{401DC73F-3131-450B-A36D-E1DFD502765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Учителя предметники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CC284C5-7CAE-4F68-9354-2352FD5D3F4D}" type="parTrans" cxnId="{533E3312-7A11-4EF9-B7A0-773F17A477F0}">
      <dgm:prSet/>
      <dgm:spPr/>
      <dgm:t>
        <a:bodyPr/>
        <a:lstStyle/>
        <a:p>
          <a:endParaRPr lang="ru-RU"/>
        </a:p>
      </dgm:t>
    </dgm:pt>
    <dgm:pt modelId="{123D40B6-D3B7-490D-B1E5-73FC86D909DC}" type="sibTrans" cxnId="{533E3312-7A11-4EF9-B7A0-773F17A477F0}">
      <dgm:prSet/>
      <dgm:spPr/>
      <dgm:t>
        <a:bodyPr/>
        <a:lstStyle/>
        <a:p>
          <a:endParaRPr lang="ru-RU"/>
        </a:p>
      </dgm:t>
    </dgm:pt>
    <dgm:pt modelId="{BAD77070-6E70-4F46-BBAF-7AC6D211079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Педагог-психолог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58A26E6-3C94-4BDC-9686-AE62245AC8E1}" type="parTrans" cxnId="{DBB6E982-E998-4515-81B8-8F57DE189105}">
      <dgm:prSet/>
      <dgm:spPr/>
      <dgm:t>
        <a:bodyPr/>
        <a:lstStyle/>
        <a:p>
          <a:endParaRPr lang="ru-RU"/>
        </a:p>
      </dgm:t>
    </dgm:pt>
    <dgm:pt modelId="{5A2CCE96-0957-4932-A366-AF9D893F330C}" type="sibTrans" cxnId="{DBB6E982-E998-4515-81B8-8F57DE189105}">
      <dgm:prSet/>
      <dgm:spPr/>
      <dgm:t>
        <a:bodyPr/>
        <a:lstStyle/>
        <a:p>
          <a:endParaRPr lang="ru-RU"/>
        </a:p>
      </dgm:t>
    </dgm:pt>
    <dgm:pt modelId="{35665B6C-1DD0-42C6-AB25-A00D23D0AA5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Классный руководитель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594A8C6-833C-4C2E-9133-759D8CFDB3D6}" type="parTrans" cxnId="{0B25FA45-BE80-4DF8-B888-D33061A8E99A}">
      <dgm:prSet/>
      <dgm:spPr/>
      <dgm:t>
        <a:bodyPr/>
        <a:lstStyle/>
        <a:p>
          <a:endParaRPr lang="ru-RU"/>
        </a:p>
      </dgm:t>
    </dgm:pt>
    <dgm:pt modelId="{FA9BCE90-CDEA-478B-9661-9E1335BF457C}" type="sibTrans" cxnId="{0B25FA45-BE80-4DF8-B888-D33061A8E99A}">
      <dgm:prSet/>
      <dgm:spPr/>
      <dgm:t>
        <a:bodyPr/>
        <a:lstStyle/>
        <a:p>
          <a:endParaRPr lang="ru-RU"/>
        </a:p>
      </dgm:t>
    </dgm:pt>
    <dgm:pt modelId="{FE19771B-3631-47F6-B219-43CD13E85879}" type="pres">
      <dgm:prSet presAssocID="{0B0BAFCE-5FA9-4B3D-922A-E2BAAD021E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59D77-A58B-4C9C-9586-E01F66180034}" type="pres">
      <dgm:prSet presAssocID="{081EC137-992A-4FFF-842F-7BFC44C36B68}" presName="centerShape" presStyleLbl="node0" presStyleIdx="0" presStyleCnt="1" custScaleX="133280" custScaleY="130106"/>
      <dgm:spPr/>
      <dgm:t>
        <a:bodyPr/>
        <a:lstStyle/>
        <a:p>
          <a:endParaRPr lang="ru-RU"/>
        </a:p>
      </dgm:t>
    </dgm:pt>
    <dgm:pt modelId="{D209833B-5DE3-4F86-A652-E110FE628F61}" type="pres">
      <dgm:prSet presAssocID="{8648265D-4976-418B-930F-5370837D5893}" presName="node" presStyleLbl="node1" presStyleIdx="0" presStyleCnt="4" custScaleX="236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1A22C-DBD5-421D-882A-E6B68B1F7E8F}" type="pres">
      <dgm:prSet presAssocID="{8648265D-4976-418B-930F-5370837D5893}" presName="dummy" presStyleCnt="0"/>
      <dgm:spPr/>
    </dgm:pt>
    <dgm:pt modelId="{7F0A9BD1-A459-4AB7-855B-1AC5CBC0A47A}" type="pres">
      <dgm:prSet presAssocID="{26E6454F-E3F7-4E37-AF64-D86C51453ED4}" presName="sibTrans" presStyleLbl="sibTrans2D1" presStyleIdx="0" presStyleCnt="4" custScaleX="131422" custScaleY="118280"/>
      <dgm:spPr/>
      <dgm:t>
        <a:bodyPr/>
        <a:lstStyle/>
        <a:p>
          <a:endParaRPr lang="ru-RU"/>
        </a:p>
      </dgm:t>
    </dgm:pt>
    <dgm:pt modelId="{9DE9FAB8-75E6-4BB2-BC6A-C4D1094F3A24}" type="pres">
      <dgm:prSet presAssocID="{401DC73F-3131-450B-A36D-E1DFD502765A}" presName="node" presStyleLbl="node1" presStyleIdx="1" presStyleCnt="4" custScaleX="168329" custScaleY="140533" custRadScaleRad="117584" custRadScaleInc="4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2F118-0452-401F-9290-78232CFAB571}" type="pres">
      <dgm:prSet presAssocID="{401DC73F-3131-450B-A36D-E1DFD502765A}" presName="dummy" presStyleCnt="0"/>
      <dgm:spPr/>
    </dgm:pt>
    <dgm:pt modelId="{3B58535F-CAC0-4BB6-9296-DDA94B5C7181}" type="pres">
      <dgm:prSet presAssocID="{123D40B6-D3B7-490D-B1E5-73FC86D909DC}" presName="sibTrans" presStyleLbl="sibTrans2D1" presStyleIdx="1" presStyleCnt="4" custScaleX="131422" custScaleY="118280"/>
      <dgm:spPr/>
      <dgm:t>
        <a:bodyPr/>
        <a:lstStyle/>
        <a:p>
          <a:endParaRPr lang="ru-RU"/>
        </a:p>
      </dgm:t>
    </dgm:pt>
    <dgm:pt modelId="{D5446E68-8148-4ACD-A598-090B78176CB5}" type="pres">
      <dgm:prSet presAssocID="{BAD77070-6E70-4F46-BBAF-7AC6D2110794}" presName="node" presStyleLbl="node1" presStyleIdx="2" presStyleCnt="4" custScaleX="218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BE11B-162C-4E83-95A0-05DF7E905575}" type="pres">
      <dgm:prSet presAssocID="{BAD77070-6E70-4F46-BBAF-7AC6D2110794}" presName="dummy" presStyleCnt="0"/>
      <dgm:spPr/>
    </dgm:pt>
    <dgm:pt modelId="{460E45A8-F2CE-4023-9D55-B63F38DB188E}" type="pres">
      <dgm:prSet presAssocID="{5A2CCE96-0957-4932-A366-AF9D893F330C}" presName="sibTrans" presStyleLbl="sibTrans2D1" presStyleIdx="2" presStyleCnt="4" custScaleX="128502" custScaleY="121200"/>
      <dgm:spPr/>
      <dgm:t>
        <a:bodyPr/>
        <a:lstStyle/>
        <a:p>
          <a:endParaRPr lang="ru-RU"/>
        </a:p>
      </dgm:t>
    </dgm:pt>
    <dgm:pt modelId="{F92B1C2C-0F78-4B4A-AE8F-E976841F0F82}" type="pres">
      <dgm:prSet presAssocID="{35665B6C-1DD0-42C6-AB25-A00D23D0AA5A}" presName="node" presStyleLbl="node1" presStyleIdx="3" presStyleCnt="4" custScaleX="170374" custScaleY="149600" custRadScaleRad="137029" custRadScaleInc="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9E694-484A-48C4-97DF-D431761452E6}" type="pres">
      <dgm:prSet presAssocID="{35665B6C-1DD0-42C6-AB25-A00D23D0AA5A}" presName="dummy" presStyleCnt="0"/>
      <dgm:spPr/>
    </dgm:pt>
    <dgm:pt modelId="{938E6320-868D-4BE9-A031-5D34B0C469AE}" type="pres">
      <dgm:prSet presAssocID="{FA9BCE90-CDEA-478B-9661-9E1335BF457C}" presName="sibTrans" presStyleLbl="sibTrans2D1" presStyleIdx="3" presStyleCnt="4" custScaleX="128502" custScaleY="118280"/>
      <dgm:spPr/>
      <dgm:t>
        <a:bodyPr/>
        <a:lstStyle/>
        <a:p>
          <a:endParaRPr lang="ru-RU"/>
        </a:p>
      </dgm:t>
    </dgm:pt>
  </dgm:ptLst>
  <dgm:cxnLst>
    <dgm:cxn modelId="{D7F37D4F-B014-44E1-AC2A-A581E480FE85}" type="presOf" srcId="{8648265D-4976-418B-930F-5370837D5893}" destId="{D209833B-5DE3-4F86-A652-E110FE628F61}" srcOrd="0" destOrd="0" presId="urn:microsoft.com/office/officeart/2005/8/layout/radial6"/>
    <dgm:cxn modelId="{C0780B70-51C3-40CF-8CF2-254280F6B69B}" srcId="{081EC137-992A-4FFF-842F-7BFC44C36B68}" destId="{8648265D-4976-418B-930F-5370837D5893}" srcOrd="0" destOrd="0" parTransId="{EDE2AA9B-FD5A-42A2-8C14-BB69E640A6F3}" sibTransId="{26E6454F-E3F7-4E37-AF64-D86C51453ED4}"/>
    <dgm:cxn modelId="{D4E8D1BA-990C-4A0B-A22E-C5ED77BEA9EB}" type="presOf" srcId="{BAD77070-6E70-4F46-BBAF-7AC6D2110794}" destId="{D5446E68-8148-4ACD-A598-090B78176CB5}" srcOrd="0" destOrd="0" presId="urn:microsoft.com/office/officeart/2005/8/layout/radial6"/>
    <dgm:cxn modelId="{8EC65101-D993-4FB7-894B-A71300374A98}" type="presOf" srcId="{35665B6C-1DD0-42C6-AB25-A00D23D0AA5A}" destId="{F92B1C2C-0F78-4B4A-AE8F-E976841F0F82}" srcOrd="0" destOrd="0" presId="urn:microsoft.com/office/officeart/2005/8/layout/radial6"/>
    <dgm:cxn modelId="{0B25FA45-BE80-4DF8-B888-D33061A8E99A}" srcId="{081EC137-992A-4FFF-842F-7BFC44C36B68}" destId="{35665B6C-1DD0-42C6-AB25-A00D23D0AA5A}" srcOrd="3" destOrd="0" parTransId="{6594A8C6-833C-4C2E-9133-759D8CFDB3D6}" sibTransId="{FA9BCE90-CDEA-478B-9661-9E1335BF457C}"/>
    <dgm:cxn modelId="{27091B64-8DFF-4C9E-B897-75C0126FF6B2}" type="presOf" srcId="{123D40B6-D3B7-490D-B1E5-73FC86D909DC}" destId="{3B58535F-CAC0-4BB6-9296-DDA94B5C7181}" srcOrd="0" destOrd="0" presId="urn:microsoft.com/office/officeart/2005/8/layout/radial6"/>
    <dgm:cxn modelId="{DBB6E982-E998-4515-81B8-8F57DE189105}" srcId="{081EC137-992A-4FFF-842F-7BFC44C36B68}" destId="{BAD77070-6E70-4F46-BBAF-7AC6D2110794}" srcOrd="2" destOrd="0" parTransId="{E58A26E6-3C94-4BDC-9686-AE62245AC8E1}" sibTransId="{5A2CCE96-0957-4932-A366-AF9D893F330C}"/>
    <dgm:cxn modelId="{533E3312-7A11-4EF9-B7A0-773F17A477F0}" srcId="{081EC137-992A-4FFF-842F-7BFC44C36B68}" destId="{401DC73F-3131-450B-A36D-E1DFD502765A}" srcOrd="1" destOrd="0" parTransId="{DCC284C5-7CAE-4F68-9354-2352FD5D3F4D}" sibTransId="{123D40B6-D3B7-490D-B1E5-73FC86D909DC}"/>
    <dgm:cxn modelId="{68EB8AAC-8A32-4F7F-8E61-E1C2DB307332}" type="presOf" srcId="{26E6454F-E3F7-4E37-AF64-D86C51453ED4}" destId="{7F0A9BD1-A459-4AB7-855B-1AC5CBC0A47A}" srcOrd="0" destOrd="0" presId="urn:microsoft.com/office/officeart/2005/8/layout/radial6"/>
    <dgm:cxn modelId="{36727DFB-16CD-48AC-AF02-D53503762F72}" type="presOf" srcId="{401DC73F-3131-450B-A36D-E1DFD502765A}" destId="{9DE9FAB8-75E6-4BB2-BC6A-C4D1094F3A24}" srcOrd="0" destOrd="0" presId="urn:microsoft.com/office/officeart/2005/8/layout/radial6"/>
    <dgm:cxn modelId="{2435C5E1-290A-4DF0-9BFC-7C5613FABC7B}" srcId="{0B0BAFCE-5FA9-4B3D-922A-E2BAAD021EC2}" destId="{081EC137-992A-4FFF-842F-7BFC44C36B68}" srcOrd="0" destOrd="0" parTransId="{F4E9B872-19BB-4DBB-8158-5846874ABCB4}" sibTransId="{E09D10C1-F2E2-4942-81DE-7D787DCB30CA}"/>
    <dgm:cxn modelId="{08CF9686-F1A9-4208-BD91-7C4F191A76AA}" type="presOf" srcId="{0B0BAFCE-5FA9-4B3D-922A-E2BAAD021EC2}" destId="{FE19771B-3631-47F6-B219-43CD13E85879}" srcOrd="0" destOrd="0" presId="urn:microsoft.com/office/officeart/2005/8/layout/radial6"/>
    <dgm:cxn modelId="{6C5DB455-7600-48A7-86E0-CD67197DF288}" type="presOf" srcId="{5A2CCE96-0957-4932-A366-AF9D893F330C}" destId="{460E45A8-F2CE-4023-9D55-B63F38DB188E}" srcOrd="0" destOrd="0" presId="urn:microsoft.com/office/officeart/2005/8/layout/radial6"/>
    <dgm:cxn modelId="{D88F5F98-81B3-465A-9DFD-9943A3D90490}" type="presOf" srcId="{FA9BCE90-CDEA-478B-9661-9E1335BF457C}" destId="{938E6320-868D-4BE9-A031-5D34B0C469AE}" srcOrd="0" destOrd="0" presId="urn:microsoft.com/office/officeart/2005/8/layout/radial6"/>
    <dgm:cxn modelId="{3F208E6F-FCCF-46EF-B664-8EBBA0FB2E72}" type="presOf" srcId="{081EC137-992A-4FFF-842F-7BFC44C36B68}" destId="{5B259D77-A58B-4C9C-9586-E01F66180034}" srcOrd="0" destOrd="0" presId="urn:microsoft.com/office/officeart/2005/8/layout/radial6"/>
    <dgm:cxn modelId="{AD9D2CA1-3E64-4F35-AC70-6D3F8B016EC2}" type="presParOf" srcId="{FE19771B-3631-47F6-B219-43CD13E85879}" destId="{5B259D77-A58B-4C9C-9586-E01F66180034}" srcOrd="0" destOrd="0" presId="urn:microsoft.com/office/officeart/2005/8/layout/radial6"/>
    <dgm:cxn modelId="{DEA4524D-6C68-4D46-ABCD-1E7C71D65416}" type="presParOf" srcId="{FE19771B-3631-47F6-B219-43CD13E85879}" destId="{D209833B-5DE3-4F86-A652-E110FE628F61}" srcOrd="1" destOrd="0" presId="urn:microsoft.com/office/officeart/2005/8/layout/radial6"/>
    <dgm:cxn modelId="{6785B49D-5A86-4E66-8F27-3984AF2BBE4B}" type="presParOf" srcId="{FE19771B-3631-47F6-B219-43CD13E85879}" destId="{FEC1A22C-DBD5-421D-882A-E6B68B1F7E8F}" srcOrd="2" destOrd="0" presId="urn:microsoft.com/office/officeart/2005/8/layout/radial6"/>
    <dgm:cxn modelId="{A849311B-4766-49EF-BCB1-6010AB7909F3}" type="presParOf" srcId="{FE19771B-3631-47F6-B219-43CD13E85879}" destId="{7F0A9BD1-A459-4AB7-855B-1AC5CBC0A47A}" srcOrd="3" destOrd="0" presId="urn:microsoft.com/office/officeart/2005/8/layout/radial6"/>
    <dgm:cxn modelId="{658E3CF3-4C22-473E-941C-BF45CF89AC21}" type="presParOf" srcId="{FE19771B-3631-47F6-B219-43CD13E85879}" destId="{9DE9FAB8-75E6-4BB2-BC6A-C4D1094F3A24}" srcOrd="4" destOrd="0" presId="urn:microsoft.com/office/officeart/2005/8/layout/radial6"/>
    <dgm:cxn modelId="{ABFCF1D3-7ABB-409D-B426-937A9AE03A3B}" type="presParOf" srcId="{FE19771B-3631-47F6-B219-43CD13E85879}" destId="{C622F118-0452-401F-9290-78232CFAB571}" srcOrd="5" destOrd="0" presId="urn:microsoft.com/office/officeart/2005/8/layout/radial6"/>
    <dgm:cxn modelId="{FC25F901-0A31-4664-A9AA-8C1288A028FD}" type="presParOf" srcId="{FE19771B-3631-47F6-B219-43CD13E85879}" destId="{3B58535F-CAC0-4BB6-9296-DDA94B5C7181}" srcOrd="6" destOrd="0" presId="urn:microsoft.com/office/officeart/2005/8/layout/radial6"/>
    <dgm:cxn modelId="{9DCACA13-9D1B-4070-813A-13E287F90F9C}" type="presParOf" srcId="{FE19771B-3631-47F6-B219-43CD13E85879}" destId="{D5446E68-8148-4ACD-A598-090B78176CB5}" srcOrd="7" destOrd="0" presId="urn:microsoft.com/office/officeart/2005/8/layout/radial6"/>
    <dgm:cxn modelId="{7A2AB8D1-D04A-48CE-98D3-D4261E63F6CD}" type="presParOf" srcId="{FE19771B-3631-47F6-B219-43CD13E85879}" destId="{778BE11B-162C-4E83-95A0-05DF7E905575}" srcOrd="8" destOrd="0" presId="urn:microsoft.com/office/officeart/2005/8/layout/radial6"/>
    <dgm:cxn modelId="{BBD5E288-C8F0-482A-B8F4-D79601DD702F}" type="presParOf" srcId="{FE19771B-3631-47F6-B219-43CD13E85879}" destId="{460E45A8-F2CE-4023-9D55-B63F38DB188E}" srcOrd="9" destOrd="0" presId="urn:microsoft.com/office/officeart/2005/8/layout/radial6"/>
    <dgm:cxn modelId="{EB12E244-006E-4041-A0CC-1E201DFC92DC}" type="presParOf" srcId="{FE19771B-3631-47F6-B219-43CD13E85879}" destId="{F92B1C2C-0F78-4B4A-AE8F-E976841F0F82}" srcOrd="10" destOrd="0" presId="urn:microsoft.com/office/officeart/2005/8/layout/radial6"/>
    <dgm:cxn modelId="{E56F02D5-3571-458B-9F23-95B9CD5CAE74}" type="presParOf" srcId="{FE19771B-3631-47F6-B219-43CD13E85879}" destId="{3669E694-484A-48C4-97DF-D431761452E6}" srcOrd="11" destOrd="0" presId="urn:microsoft.com/office/officeart/2005/8/layout/radial6"/>
    <dgm:cxn modelId="{7A81048A-E37C-47D2-A49E-E549A13B05EC}" type="presParOf" srcId="{FE19771B-3631-47F6-B219-43CD13E85879}" destId="{938E6320-868D-4BE9-A031-5D34B0C469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1D8C4-B656-48BF-B6CD-6E991C02DC38}">
      <dsp:nvSpPr>
        <dsp:cNvPr id="0" name=""/>
        <dsp:cNvSpPr/>
      </dsp:nvSpPr>
      <dsp:spPr>
        <a:xfrm>
          <a:off x="7272812" y="62150"/>
          <a:ext cx="1572165" cy="257767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AB9C5-D9BD-42ED-8956-FB792C92FF14}">
      <dsp:nvSpPr>
        <dsp:cNvPr id="0" name=""/>
        <dsp:cNvSpPr/>
      </dsp:nvSpPr>
      <dsp:spPr>
        <a:xfrm>
          <a:off x="520860" y="0"/>
          <a:ext cx="7351130" cy="3703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Личные особенности нервной системы ребёнка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60" y="0"/>
        <a:ext cx="7351130" cy="370368"/>
      </dsp:txXfrm>
    </dsp:sp>
    <dsp:sp modelId="{40EB74BA-7EA5-4951-B6F7-8DCF445842C7}">
      <dsp:nvSpPr>
        <dsp:cNvPr id="0" name=""/>
        <dsp:cNvSpPr/>
      </dsp:nvSpPr>
      <dsp:spPr>
        <a:xfrm>
          <a:off x="3557090" y="360796"/>
          <a:ext cx="5352163" cy="9374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первом классе, при переходе в пятый класс и т.д., то есть при изменении внешних условий обучения.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7090" y="360796"/>
        <a:ext cx="5352163" cy="937401"/>
      </dsp:txXfrm>
    </dsp:sp>
    <dsp:sp modelId="{077471A8-2B6D-49F8-9CCB-B2122BE17456}">
      <dsp:nvSpPr>
        <dsp:cNvPr id="0" name=""/>
        <dsp:cNvSpPr/>
      </dsp:nvSpPr>
      <dsp:spPr>
        <a:xfrm>
          <a:off x="24" y="503096"/>
          <a:ext cx="3568108" cy="6515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 к школьной жизни в периоды смены ступеней обучения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" y="503096"/>
        <a:ext cx="3568108" cy="651593"/>
      </dsp:txXfrm>
    </dsp:sp>
    <dsp:sp modelId="{D17F1C5D-89A7-46F5-8439-3BF6058071EE}">
      <dsp:nvSpPr>
        <dsp:cNvPr id="0" name=""/>
        <dsp:cNvSpPr/>
      </dsp:nvSpPr>
      <dsp:spPr>
        <a:xfrm>
          <a:off x="7712144" y="1361226"/>
          <a:ext cx="140601" cy="2577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7C70D-B0B6-493D-B30F-0BDC942AAAAC}">
      <dsp:nvSpPr>
        <dsp:cNvPr id="0" name=""/>
        <dsp:cNvSpPr/>
      </dsp:nvSpPr>
      <dsp:spPr>
        <a:xfrm>
          <a:off x="1159633" y="1271979"/>
          <a:ext cx="6635897" cy="2596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Переход по разным причинам в другую школу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9633" y="1271979"/>
        <a:ext cx="6635897" cy="259685"/>
      </dsp:txXfrm>
    </dsp:sp>
    <dsp:sp modelId="{DB6BA1F5-0A1E-43B4-8770-0EAAA594E976}">
      <dsp:nvSpPr>
        <dsp:cNvPr id="0" name=""/>
        <dsp:cNvSpPr/>
      </dsp:nvSpPr>
      <dsp:spPr>
        <a:xfrm>
          <a:off x="4801077" y="1518911"/>
          <a:ext cx="4127914" cy="5717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Ученик постоянно находится в ситуации неуспеха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1077" y="1518911"/>
        <a:ext cx="4127914" cy="571749"/>
      </dsp:txXfrm>
    </dsp:sp>
    <dsp:sp modelId="{64AF924D-96F0-406D-8212-F1505C348557}">
      <dsp:nvSpPr>
        <dsp:cNvPr id="0" name=""/>
        <dsp:cNvSpPr/>
      </dsp:nvSpPr>
      <dsp:spPr>
        <a:xfrm>
          <a:off x="1105" y="1572452"/>
          <a:ext cx="4794160" cy="5343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Из-за расхождения в уровне изучаемой программы и когнитивных способностей</a:t>
          </a:r>
          <a:r>
            <a:rPr lang="ru-RU" sz="1800" kern="1200" dirty="0" smtClean="0"/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5" y="1572452"/>
        <a:ext cx="4794160" cy="534306"/>
      </dsp:txXfrm>
    </dsp:sp>
    <dsp:sp modelId="{034B4847-7FC6-49BF-85F8-9C135E5DB431}">
      <dsp:nvSpPr>
        <dsp:cNvPr id="0" name=""/>
        <dsp:cNvSpPr/>
      </dsp:nvSpPr>
      <dsp:spPr>
        <a:xfrm>
          <a:off x="3812261" y="2140304"/>
          <a:ext cx="5116730" cy="507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 стороны родителей (законных представителей) и педагогов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2261" y="2140304"/>
        <a:ext cx="5116730" cy="507697"/>
      </dsp:txXfrm>
    </dsp:sp>
    <dsp:sp modelId="{367EA26B-8CD9-458F-8D30-55082015692E}">
      <dsp:nvSpPr>
        <dsp:cNvPr id="0" name=""/>
        <dsp:cNvSpPr/>
      </dsp:nvSpPr>
      <dsp:spPr>
        <a:xfrm>
          <a:off x="11" y="2191845"/>
          <a:ext cx="3806404" cy="43551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Регулярный контроль уровня знаний</a:t>
          </a:r>
          <a:r>
            <a:rPr lang="ru-RU" sz="1800" kern="1200" dirty="0" smtClean="0"/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" y="2191845"/>
        <a:ext cx="3806404" cy="435516"/>
      </dsp:txXfrm>
    </dsp:sp>
    <dsp:sp modelId="{9D758902-992C-4F54-BCA1-8991415F1F57}">
      <dsp:nvSpPr>
        <dsp:cNvPr id="0" name=""/>
        <dsp:cNvSpPr/>
      </dsp:nvSpPr>
      <dsp:spPr>
        <a:xfrm>
          <a:off x="3829443" y="2707255"/>
          <a:ext cx="5053298" cy="2577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стороны и сверстников и взрослых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9443" y="2707255"/>
        <a:ext cx="5053298" cy="257767"/>
      </dsp:txXfrm>
    </dsp:sp>
    <dsp:sp modelId="{BFD0CC38-3615-456E-89BD-F558DD7F621D}">
      <dsp:nvSpPr>
        <dsp:cNvPr id="0" name=""/>
        <dsp:cNvSpPr/>
      </dsp:nvSpPr>
      <dsp:spPr>
        <a:xfrm>
          <a:off x="15331" y="2655714"/>
          <a:ext cx="3836359" cy="4175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Отсутствие дружеского окружения</a:t>
          </a:r>
          <a:r>
            <a:rPr lang="ru-RU" sz="1800" kern="1200" dirty="0" smtClean="0"/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31" y="2655714"/>
        <a:ext cx="3836359" cy="417576"/>
      </dsp:txXfrm>
    </dsp:sp>
    <dsp:sp modelId="{68AFA06F-0A39-4B77-87AC-8E2DB61B78F6}">
      <dsp:nvSpPr>
        <dsp:cNvPr id="0" name=""/>
        <dsp:cNvSpPr/>
      </dsp:nvSpPr>
      <dsp:spPr>
        <a:xfrm>
          <a:off x="8138111" y="3088108"/>
          <a:ext cx="790880" cy="257767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0E142-29D4-4F88-88BF-1C0CD9007B12}">
      <dsp:nvSpPr>
        <dsp:cNvPr id="0" name=""/>
        <dsp:cNvSpPr/>
      </dsp:nvSpPr>
      <dsp:spPr>
        <a:xfrm>
          <a:off x="552545" y="3119773"/>
          <a:ext cx="8135298" cy="3194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Различия в уровне требований в кругу семьи и в школьном коллективе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5" y="3119773"/>
        <a:ext cx="8135298" cy="319495"/>
      </dsp:txXfrm>
    </dsp:sp>
    <dsp:sp modelId="{0C5147B7-BEC0-4F52-8C09-458A43DDED41}">
      <dsp:nvSpPr>
        <dsp:cNvPr id="0" name=""/>
        <dsp:cNvSpPr/>
      </dsp:nvSpPr>
      <dsp:spPr>
        <a:xfrm>
          <a:off x="2977194" y="3421186"/>
          <a:ext cx="5911807" cy="850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Самый высокий уровень тревожности об успеваемости наблюдается у неуспешных учеников и отличников.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7194" y="3421186"/>
        <a:ext cx="5911807" cy="850342"/>
      </dsp:txXfrm>
    </dsp:sp>
    <dsp:sp modelId="{F1381561-3464-4931-866B-2023163C6149}">
      <dsp:nvSpPr>
        <dsp:cNvPr id="0" name=""/>
        <dsp:cNvSpPr/>
      </dsp:nvSpPr>
      <dsp:spPr>
        <a:xfrm>
          <a:off x="1" y="3632074"/>
          <a:ext cx="3010046" cy="5754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Отношение к успеваемости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3632074"/>
        <a:ext cx="3010046" cy="575479"/>
      </dsp:txXfrm>
    </dsp:sp>
    <dsp:sp modelId="{48CBDA5D-FBE4-4BA3-AED2-C202B43405D7}">
      <dsp:nvSpPr>
        <dsp:cNvPr id="0" name=""/>
        <dsp:cNvSpPr/>
      </dsp:nvSpPr>
      <dsp:spPr>
        <a:xfrm>
          <a:off x="3990448" y="4196392"/>
          <a:ext cx="4938543" cy="543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 стороны родителей (законных представителей) и педагогов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0448" y="4196392"/>
        <a:ext cx="4938543" cy="543611"/>
      </dsp:txXfrm>
    </dsp:sp>
    <dsp:sp modelId="{6E71CE61-90F1-4735-917D-2C8A974AFB43}">
      <dsp:nvSpPr>
        <dsp:cNvPr id="0" name=""/>
        <dsp:cNvSpPr/>
      </dsp:nvSpPr>
      <dsp:spPr>
        <a:xfrm>
          <a:off x="25" y="4263534"/>
          <a:ext cx="3983969" cy="4684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Завышенные требования</a:t>
          </a:r>
          <a:r>
            <a:rPr lang="ru-RU" sz="1800" kern="1200" dirty="0" smtClean="0"/>
            <a:t> к школьнику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" y="4263534"/>
        <a:ext cx="3983969" cy="468402"/>
      </dsp:txXfrm>
    </dsp:sp>
    <dsp:sp modelId="{CBE15FEE-B524-4EF9-87C2-300A5E7285D6}">
      <dsp:nvSpPr>
        <dsp:cNvPr id="0" name=""/>
        <dsp:cNvSpPr/>
      </dsp:nvSpPr>
      <dsp:spPr>
        <a:xfrm>
          <a:off x="3576828" y="4856672"/>
          <a:ext cx="5352163" cy="4359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 одноклассниками или педагогами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6828" y="4856672"/>
        <a:ext cx="5352163" cy="435952"/>
      </dsp:txXfrm>
    </dsp:sp>
    <dsp:sp modelId="{3509F499-ED40-4ED1-A8C3-C9B1DA528A81}">
      <dsp:nvSpPr>
        <dsp:cNvPr id="0" name=""/>
        <dsp:cNvSpPr/>
      </dsp:nvSpPr>
      <dsp:spPr>
        <a:xfrm>
          <a:off x="4359" y="4889767"/>
          <a:ext cx="3568108" cy="2577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Конфликтные ситуации</a:t>
          </a:r>
          <a:r>
            <a:rPr lang="ru-RU" sz="1800" kern="1200" dirty="0" smtClean="0"/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9" y="4889767"/>
        <a:ext cx="3568108" cy="257767"/>
      </dsp:txXfrm>
    </dsp:sp>
    <dsp:sp modelId="{FAF31611-AA0D-4B16-8D1A-9A5C1D4BFA87}">
      <dsp:nvSpPr>
        <dsp:cNvPr id="0" name=""/>
        <dsp:cNvSpPr/>
      </dsp:nvSpPr>
      <dsp:spPr>
        <a:xfrm>
          <a:off x="3576828" y="5360469"/>
          <a:ext cx="5352163" cy="6471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Развод родителей, смена места жительства, потеря близких и т.д.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6828" y="5360469"/>
        <a:ext cx="5352163" cy="647141"/>
      </dsp:txXfrm>
    </dsp:sp>
    <dsp:sp modelId="{774B2B2B-79EF-4AEE-828D-FA2FD3BC0796}">
      <dsp:nvSpPr>
        <dsp:cNvPr id="0" name=""/>
        <dsp:cNvSpPr/>
      </dsp:nvSpPr>
      <dsp:spPr>
        <a:xfrm>
          <a:off x="24" y="5360468"/>
          <a:ext cx="3568108" cy="4350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Неожиданные перемены в жизни ребёнка</a:t>
          </a:r>
          <a:r>
            <a:rPr lang="ru-RU" sz="1800" kern="1200" dirty="0" smtClean="0"/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" y="5360468"/>
        <a:ext cx="3568108" cy="4350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8E6320-868D-4BE9-A031-5D34B0C469AE}">
      <dsp:nvSpPr>
        <dsp:cNvPr id="0" name=""/>
        <dsp:cNvSpPr/>
      </dsp:nvSpPr>
      <dsp:spPr>
        <a:xfrm>
          <a:off x="593149" y="201686"/>
          <a:ext cx="6336724" cy="5832654"/>
        </a:xfrm>
        <a:prstGeom prst="blockArc">
          <a:avLst>
            <a:gd name="adj1" fmla="val 10779528"/>
            <a:gd name="adj2" fmla="val 17123295"/>
            <a:gd name="adj3" fmla="val 4638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E45A8-F2CE-4023-9D55-B63F38DB188E}">
      <dsp:nvSpPr>
        <dsp:cNvPr id="0" name=""/>
        <dsp:cNvSpPr/>
      </dsp:nvSpPr>
      <dsp:spPr>
        <a:xfrm>
          <a:off x="587885" y="303830"/>
          <a:ext cx="6336724" cy="5976646"/>
        </a:xfrm>
        <a:prstGeom prst="blockArc">
          <a:avLst>
            <a:gd name="adj1" fmla="val 4468909"/>
            <a:gd name="adj2" fmla="val 11028260"/>
            <a:gd name="adj3" fmla="val 4638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8535F-CAC0-4BB6-9296-DDA94B5C7181}">
      <dsp:nvSpPr>
        <dsp:cNvPr id="0" name=""/>
        <dsp:cNvSpPr/>
      </dsp:nvSpPr>
      <dsp:spPr>
        <a:xfrm>
          <a:off x="1583081" y="325435"/>
          <a:ext cx="6480716" cy="5832654"/>
        </a:xfrm>
        <a:prstGeom prst="blockArc">
          <a:avLst>
            <a:gd name="adj1" fmla="val 49395"/>
            <a:gd name="adj2" fmla="val 6006685"/>
            <a:gd name="adj3" fmla="val 4638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A9BD1-A459-4AB7-855B-1AC5CBC0A47A}">
      <dsp:nvSpPr>
        <dsp:cNvPr id="0" name=""/>
        <dsp:cNvSpPr/>
      </dsp:nvSpPr>
      <dsp:spPr>
        <a:xfrm>
          <a:off x="1585338" y="250217"/>
          <a:ext cx="6480716" cy="5832654"/>
        </a:xfrm>
        <a:prstGeom prst="blockArc">
          <a:avLst>
            <a:gd name="adj1" fmla="val 15590042"/>
            <a:gd name="adj2" fmla="val 156813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59D77-A58B-4C9C-9586-E01F66180034}">
      <dsp:nvSpPr>
        <dsp:cNvPr id="0" name=""/>
        <dsp:cNvSpPr/>
      </dsp:nvSpPr>
      <dsp:spPr>
        <a:xfrm>
          <a:off x="2888436" y="1728195"/>
          <a:ext cx="3024344" cy="2952321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Взаимодействие  с тревожными обучающимися</a:t>
          </a:r>
          <a:endParaRPr lang="ru-RU" sz="2300" kern="1200" dirty="0"/>
        </a:p>
      </dsp:txBody>
      <dsp:txXfrm>
        <a:off x="2888436" y="1728195"/>
        <a:ext cx="3024344" cy="2952321"/>
      </dsp:txXfrm>
    </dsp:sp>
    <dsp:sp modelId="{D209833B-5DE3-4F86-A652-E110FE628F61}">
      <dsp:nvSpPr>
        <dsp:cNvPr id="0" name=""/>
        <dsp:cNvSpPr/>
      </dsp:nvSpPr>
      <dsp:spPr>
        <a:xfrm>
          <a:off x="2519836" y="1717"/>
          <a:ext cx="3761544" cy="1588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Родители (законные представители)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9836" y="1717"/>
        <a:ext cx="3761544" cy="1588416"/>
      </dsp:txXfrm>
    </dsp:sp>
    <dsp:sp modelId="{9DE9FAB8-75E6-4BB2-BC6A-C4D1094F3A24}">
      <dsp:nvSpPr>
        <dsp:cNvPr id="0" name=""/>
        <dsp:cNvSpPr/>
      </dsp:nvSpPr>
      <dsp:spPr>
        <a:xfrm>
          <a:off x="5894739" y="2160243"/>
          <a:ext cx="2673765" cy="2232249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Учителя предметники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94739" y="2160243"/>
        <a:ext cx="2673765" cy="2232249"/>
      </dsp:txXfrm>
    </dsp:sp>
    <dsp:sp modelId="{D5446E68-8148-4ACD-A598-090B78176CB5}">
      <dsp:nvSpPr>
        <dsp:cNvPr id="0" name=""/>
        <dsp:cNvSpPr/>
      </dsp:nvSpPr>
      <dsp:spPr>
        <a:xfrm>
          <a:off x="2663850" y="4818578"/>
          <a:ext cx="3473517" cy="158841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Педагог-психолог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3850" y="4818578"/>
        <a:ext cx="3473517" cy="1588416"/>
      </dsp:txXfrm>
    </dsp:sp>
    <dsp:sp modelId="{F92B1C2C-0F78-4B4A-AE8F-E976841F0F82}">
      <dsp:nvSpPr>
        <dsp:cNvPr id="0" name=""/>
        <dsp:cNvSpPr/>
      </dsp:nvSpPr>
      <dsp:spPr>
        <a:xfrm>
          <a:off x="0" y="1944220"/>
          <a:ext cx="2706248" cy="237627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Классный руководитель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44220"/>
        <a:ext cx="2706248" cy="2376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C7DC1-D0C9-4A83-97AF-17A1E2EABAF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2B98-1099-4C3D-A362-91CDFDA8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605F-78F1-4453-8634-F35E757D96F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91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FCF3F0C-40ED-40B2-A6B7-1B173EFB596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DC4E46-FEDA-4605-9A59-68C48CBC3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2390244" r:id="rId1"/>
    <p:sldLayoutId id="2422390245" r:id="rId2"/>
    <p:sldLayoutId id="2422390246" r:id="rId3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ksanaborkina.moy.su/pamjatka_dlja_pedagogov_oo_po_profilaktike_suicido.pdf" TargetMode="External"/><Relationship Id="rId7" Type="http://schemas.openxmlformats.org/officeDocument/2006/relationships/hyperlink" Target="&#1055;&#1072;&#1084;&#1103;&#1090;&#1082;&#1072;%20&#1076;&#1083;&#1103;%20&#1087;&#1077;&#1076;&#1072;&#1075;&#1086;&#1075;&#1086;&#1074;%20&#1054;&#1054;%20&#1087;&#1086;%20&#1087;&#1088;&#1086;&#1092;&#1080;&#1083;&#1072;&#1082;&#1090;&#1080;&#1082;&#1077;%20&#1089;&#1091;&#1080;&#1094;&#1080;&#1076;&#1086;&#1074;%20(&#1062;&#1069;&#1055;&#1055;%20&#1052;&#1043;&#1055;&#1055;&#1059;)%20(&#1082;%20&#1090;&#1077;&#1084;&#1077;%202.1.2).pdf" TargetMode="External"/><Relationship Id="rId2" Type="http://schemas.openxmlformats.org/officeDocument/2006/relationships/hyperlink" Target="https://oksanaborkina.moy.su/plan_gmo_mediacii_na_2024-2025_god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ksanaborkina.moy.su/esli_v_seme_problemy-rodit-sent_2021.doc" TargetMode="External"/><Relationship Id="rId5" Type="http://schemas.openxmlformats.org/officeDocument/2006/relationships/hyperlink" Target="https://oksanaborkina.moy.su/pamjatki_sbornik_moskva.pdf" TargetMode="External"/><Relationship Id="rId4" Type="http://schemas.openxmlformats.org/officeDocument/2006/relationships/hyperlink" Target="https://oksanaborkina.moy.su/pamjatka_dlja_roditelej-profilaktika_krizisnykh_so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ksanaborkina.moy.su/resursnaja_karta.pdf" TargetMode="External"/><Relationship Id="rId2" Type="http://schemas.openxmlformats.org/officeDocument/2006/relationships/hyperlink" Target="https://oksanaborkina.moy.su/algoritmy_dejatelnosti_suicid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563030"/>
          </a:xfrm>
        </p:spPr>
        <p:txBody>
          <a:bodyPr>
            <a:noAutofit/>
          </a:bodyPr>
          <a:lstStyle/>
          <a:p>
            <a:r>
              <a:rPr lang="ru-RU" sz="3200" dirty="0" smtClean="0"/>
              <a:t> «Маркеры девиантного поведения»</a:t>
            </a:r>
            <a:endParaRPr lang="ru-RU" sz="3200" dirty="0">
              <a:latin typeface="Ampir Deco" pitchFamily="2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776864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925" algn="ctr" eaLnBrk="0" hangingPunct="0">
              <a:lnSpc>
                <a:spcPct val="150000"/>
              </a:lnSpc>
              <a:tabLst>
                <a:tab pos="274638" algn="l"/>
              </a:tabLst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Центр «Спутник»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51920" y="4591170"/>
            <a:ext cx="468089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288925" eaLnBrk="0" hangingPunct="0">
              <a:tabLst>
                <a:tab pos="274638" algn="l"/>
              </a:tabLst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ГМО   медиации: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925" eaLnBrk="0" hangingPunct="0">
              <a:tabLst>
                <a:tab pos="274638" algn="l"/>
              </a:tabLst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Боркина О.В.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925" eaLnBrk="0" hangingPunct="0">
              <a:buClrTx/>
              <a:buSzTx/>
              <a:buFontTx/>
              <a:buNone/>
              <a:tabLst>
                <a:tab pos="274638" algn="l"/>
              </a:tabLst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472" y="3068960"/>
            <a:ext cx="2304488" cy="353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 dirty="0" smtClean="0">
                <a:solidFill>
                  <a:schemeClr val="tx1"/>
                </a:solidFill>
              </a:rPr>
              <a:t>Что делать?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altLang="ru-RU" dirty="0" smtClean="0"/>
              <a:t>- Дети бродят; </a:t>
            </a:r>
          </a:p>
          <a:p>
            <a:pPr algn="just">
              <a:buFontTx/>
              <a:buNone/>
            </a:pPr>
            <a:r>
              <a:rPr lang="ru-RU" altLang="ru-RU" dirty="0" smtClean="0"/>
              <a:t>- Интернет;</a:t>
            </a:r>
          </a:p>
          <a:p>
            <a:pPr algn="just">
              <a:buFontTx/>
              <a:buNone/>
            </a:pPr>
            <a:r>
              <a:rPr lang="ru-RU" altLang="ru-RU" dirty="0" smtClean="0"/>
              <a:t>- Меняется поведение;</a:t>
            </a:r>
          </a:p>
          <a:p>
            <a:pPr algn="just">
              <a:buFontTx/>
              <a:buNone/>
            </a:pPr>
            <a:r>
              <a:rPr lang="ru-RU" altLang="ru-RU" dirty="0" smtClean="0"/>
              <a:t>- Не хочу это носить;</a:t>
            </a:r>
          </a:p>
          <a:p>
            <a:pPr algn="just">
              <a:buFontTx/>
              <a:buNone/>
            </a:pPr>
            <a:r>
              <a:rPr lang="ru-RU" altLang="ru-RU" dirty="0" smtClean="0"/>
              <a:t>- Просьбы нельзя игнорировать;</a:t>
            </a:r>
          </a:p>
          <a:p>
            <a:pPr algn="just">
              <a:buFontTx/>
              <a:buChar char="-"/>
            </a:pPr>
            <a:r>
              <a:rPr lang="ru-RU" altLang="ru-RU" dirty="0" smtClean="0"/>
              <a:t>Переживание и озвучивание;</a:t>
            </a:r>
          </a:p>
          <a:p>
            <a:pPr algn="just">
              <a:buFontTx/>
              <a:buChar char="-"/>
            </a:pPr>
            <a:r>
              <a:rPr lang="ru-RU" altLang="ru-RU" dirty="0" smtClean="0"/>
              <a:t>Отпуск с родителями.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 dirty="0" smtClean="0">
                <a:solidFill>
                  <a:schemeClr val="tx1"/>
                </a:solidFill>
              </a:rPr>
              <a:t>Что ЧТО ДЕЛАТЬ….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altLang="ru-RU" dirty="0" smtClean="0"/>
              <a:t>Нельзя брать его на слабо или угрожать;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dirty="0" smtClean="0"/>
              <a:t>Нельзя приводить примеры тех, кто погиб через самоубийство;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dirty="0" smtClean="0"/>
              <a:t>Нельзя говорить, что жизнь прекрасна, одумайся..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 dirty="0" smtClean="0">
                <a:solidFill>
                  <a:schemeClr val="tx1"/>
                </a:solidFill>
              </a:rPr>
              <a:t>Что делать?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altLang="ru-RU" dirty="0" smtClean="0"/>
              <a:t>Дать человеку выговориться;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dirty="0" smtClean="0"/>
              <a:t>Узнать, что он думает по поводу смерти;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dirty="0" smtClean="0"/>
              <a:t>Какие имеются планы, нет ли подготовки…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i="1" dirty="0" smtClean="0">
                <a:solidFill>
                  <a:schemeClr val="tx1"/>
                </a:solidFill>
              </a:rPr>
              <a:t>Что делать?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altLang="ru-RU" dirty="0" smtClean="0"/>
              <a:t>Обратиться к специалисту;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dirty="0" smtClean="0"/>
              <a:t>Не оставлять ребенка одного;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dirty="0" smtClean="0"/>
              <a:t>Убрать всё, чем можно лишить себя жизни…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5200" cy="715963"/>
          </a:xfrm>
        </p:spPr>
        <p:txBody>
          <a:bodyPr/>
          <a:lstStyle/>
          <a:p>
            <a:r>
              <a:rPr lang="ru-RU" altLang="ru-RU" sz="2400" b="1" i="1" dirty="0" smtClean="0">
                <a:solidFill>
                  <a:schemeClr val="tx1"/>
                </a:solidFill>
              </a:rPr>
              <a:t>Примеры ведения диалога с человеком, </a:t>
            </a:r>
            <a:r>
              <a:rPr lang="ru-RU" altLang="ru-RU" sz="2400" b="1" i="1" dirty="0" smtClean="0"/>
              <a:t/>
            </a:r>
            <a:br>
              <a:rPr lang="ru-RU" altLang="ru-RU" sz="2400" b="1" i="1" dirty="0" smtClean="0"/>
            </a:br>
            <a:r>
              <a:rPr lang="ru-RU" altLang="ru-RU" sz="2400" b="1" i="1" dirty="0" smtClean="0"/>
              <a:t>находящимся в кризисном состоянии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052736"/>
          <a:ext cx="86868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Если подросток говорит: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Рекомендуемые варианты ответа: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Не рекомендуемые варианты ответа: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3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«Ненавижу учебу, школу, учителей и т.п.»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«Кто в твоей жизни сейчас наиболее важен и дорог?»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«Что ты хочешь делать, когда это чувствуешь?...»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- «Когда я был в твоем возрасте...»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«Да ты просто лентяй!»</a:t>
                      </a:r>
                    </a:p>
                  </a:txBody>
                  <a:tcPr marL="68580" marR="68580" marT="0" marB="0"/>
                </a:tc>
              </a:tr>
              <a:tr h="913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«Все кажется таким безнадежным...»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«Иногда все мы чувствуем себя подавленными. Давай подумаем, какие у нас проблемы, и какую из них надо решить в первую очередь»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«Подумай лучше о тех, кому еще хуже, чем тебе»</a:t>
                      </a:r>
                    </a:p>
                  </a:txBody>
                  <a:tcPr marL="68580" marR="68580" marT="0" marB="0"/>
                </a:tc>
              </a:tr>
              <a:tr h="1141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«Всем было бы лучше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«Кому именно?»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«На кого ты обижен?»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«Ты очень много значишь для нас, и меня беспокоит твое настроение. Скажи мне, что происходит»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«Не говори глупостей".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"Давай поговорим о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чем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нибудь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другом»</a:t>
                      </a:r>
                    </a:p>
                  </a:txBody>
                  <a:tcPr marL="68580" marR="68580" marT="0" marB="0"/>
                </a:tc>
              </a:tr>
              <a:tr h="68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«Вы не понимаете меня!»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«Что я сейчас должен понять. Я действительно хочу это знать»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«Кто же может понять молодежь в наши дни?»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«Я очень хорошо тебя понимаю»</a:t>
                      </a:r>
                    </a:p>
                  </a:txBody>
                  <a:tcPr marL="68580" marR="68580" marT="0" marB="0"/>
                </a:tc>
              </a:tr>
              <a:tr h="370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«Я совершил ужасный поступок...»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«Давай сядем и поговорим об этом»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«Что посеешь, то и пожнешь!»</a:t>
                      </a:r>
                    </a:p>
                  </a:txBody>
                  <a:tcPr marL="68580" marR="68580" marT="0" marB="0"/>
                </a:tc>
              </a:tr>
              <a:tr h="45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 если у меня не получится?...»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«Если не получится, я буду знать, что ты сделал все возможное»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«Если не получится – значит, ты недостаточно постарался!»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64" y="116632"/>
            <a:ext cx="8420472" cy="3600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школьной тревожности: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07400575"/>
              </p:ext>
            </p:extLst>
          </p:nvPr>
        </p:nvGraphicFramePr>
        <p:xfrm>
          <a:off x="107504" y="620688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71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392" y="174414"/>
            <a:ext cx="8229600" cy="5887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mpir Deco" pitchFamily="2" charset="0"/>
              </a:rPr>
              <a:t>«Портрет тревожного ребенка»</a:t>
            </a:r>
            <a:endParaRPr lang="ru-RU" sz="3100" dirty="0"/>
          </a:p>
        </p:txBody>
      </p:sp>
      <p:sp>
        <p:nvSpPr>
          <p:cNvPr id="4098" name="AutoShape 2" descr="https://pandia.ru/text/83/192/images/img1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pandia.ru/text/83/192/images/img1_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847" y="837821"/>
            <a:ext cx="2304256" cy="3601937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79512" y="908720"/>
            <a:ext cx="3024336" cy="93610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Привычка мелко и часто дышать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79512" y="1556792"/>
            <a:ext cx="3240360" cy="72008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 уходит в плечи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9512" y="4941168"/>
            <a:ext cx="3456384" cy="108012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Привычка осторожно и незаметно «выскальзывать» из комнаты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79512" y="3861048"/>
            <a:ext cx="3456384" cy="144016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Серьезное, сдержанное выражение лица, опущенные глаза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796136" y="908720"/>
            <a:ext cx="3168352" cy="108012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стуле сидит аккуратно, без шума и движений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5724128" y="1628800"/>
            <a:ext cx="3204864" cy="1296144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Избегает контакта со сверстниками и взрослыми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79512" y="5805264"/>
            <a:ext cx="3312368" cy="86409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Малоинициативен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замкнут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79512" y="2132856"/>
            <a:ext cx="3312368" cy="93610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 улыбается или делает это заискивающе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79512" y="2708920"/>
            <a:ext cx="3456384" cy="172819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Соматические проблемы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боли в животе, головокружение, головные боли, спазмы в горле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24128" y="2492896"/>
            <a:ext cx="3204864" cy="1296144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Вредные привычки: грызет ногти, сосет пальцы, перебирает волосы и пр.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5724128" y="3429000"/>
            <a:ext cx="3204864" cy="1296144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Постоянное беспокойство – ожидание худшего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724128" y="4293096"/>
            <a:ext cx="3204864" cy="1296144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Избегает новых игр и занятий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796136" y="5229200"/>
            <a:ext cx="3204864" cy="1296144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Самокретичен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низкая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саммоценка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4509120"/>
            <a:ext cx="2304256" cy="20882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Низкая концентрация внимания, мышечное напряжение, раздражительность, нарушение сна.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260648"/>
            <a:ext cx="3271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«Портрет тревожного ребенка»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72971739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</a:t>
            </a:r>
            <a:br>
              <a:rPr lang="ru-RU" dirty="0" smtClean="0"/>
            </a:br>
            <a:r>
              <a:rPr lang="ru-RU" dirty="0" smtClean="0"/>
              <a:t>психологической карты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315200" cy="41910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Анкета «Сплоченность класса».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err="1" smtClean="0"/>
              <a:t>Тест-опросник</a:t>
            </a:r>
            <a:r>
              <a:rPr lang="ru-RU" dirty="0" smtClean="0"/>
              <a:t> по методике </a:t>
            </a:r>
            <a:r>
              <a:rPr lang="ru-RU" dirty="0" err="1" smtClean="0"/>
              <a:t>Кондаша</a:t>
            </a:r>
            <a:r>
              <a:rPr lang="ru-RU" dirty="0" smtClean="0"/>
              <a:t> – Выявление тревожности у подростков.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err="1" smtClean="0"/>
              <a:t>Тест-опросник</a:t>
            </a:r>
            <a:r>
              <a:rPr lang="ru-RU" dirty="0" smtClean="0"/>
              <a:t> – Конфликтный ли вы человек, «адаптированный» для учеников 5–8 классов. Выявление наиболее предпочитаемого типа поведения в конфликте у подростков.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Личностная шкала проявлений тревоги Тейлора (адаптация Т.А.Немчинова) 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Тест - опросник «Исследование тревожности» (</a:t>
            </a:r>
            <a:r>
              <a:rPr lang="ru-RU" dirty="0" err="1" smtClean="0"/>
              <a:t>Ч.Д.Спилбергер</a:t>
            </a:r>
            <a:r>
              <a:rPr lang="ru-RU" dirty="0" smtClean="0"/>
              <a:t>, Ю.Н.Ханин).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Личностная агрессивность и конфликтность (Е.П.Ильин, П.А.Ковалев).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59632" y="752887"/>
            <a:ext cx="6552728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Бесплатное оказание помощи, можно обратиться: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8-800-2000-122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 единый общероссийский детский телефон доверия  (круглосуточно)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8-800-600-31-14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экстренная психологическая помощь несовершеннолетним и их родителям (законным представителям), горячая кризисная линия (круглосуточно)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+7(391) 231-48-47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телефон доверия кризисного центра "Верба" (г. Красноярск)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 (39151) 7-52-83 -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МБУ Центр «Спутник» г.Ачинск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15200" cy="715963"/>
          </a:xfrm>
        </p:spPr>
        <p:txBody>
          <a:bodyPr/>
          <a:lstStyle/>
          <a:p>
            <a:r>
              <a:rPr lang="ru-RU" altLang="ru-RU" sz="2000" b="1" i="1" smtClean="0"/>
              <a:t>Что почитать и посмотреть: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191000"/>
          </a:xfrm>
        </p:spPr>
        <p:txBody>
          <a:bodyPr/>
          <a:lstStyle/>
          <a:p>
            <a:pPr algn="just">
              <a:defRPr/>
            </a:pPr>
            <a:r>
              <a:rPr lang="ru-RU" u="sng" dirty="0" smtClean="0">
                <a:hlinkClick r:id="rId2"/>
              </a:rPr>
              <a:t>- План ГМО медиации на 2024-2025 год</a:t>
            </a:r>
            <a:endParaRPr lang="ru-RU" u="sng" dirty="0" smtClean="0"/>
          </a:p>
          <a:p>
            <a:pPr algn="just">
              <a:buFontTx/>
              <a:buChar char="-"/>
              <a:defRPr/>
            </a:pPr>
            <a:r>
              <a:rPr lang="ru-RU" dirty="0" smtClean="0">
                <a:hlinkClick r:id="rId3"/>
              </a:rPr>
              <a:t>Памятка для педагогов ОО по профилактике суицидов</a:t>
            </a:r>
            <a:endParaRPr lang="ru-RU" dirty="0" smtClean="0"/>
          </a:p>
          <a:p>
            <a:pPr algn="just">
              <a:buFontTx/>
              <a:buChar char="-"/>
              <a:defRPr/>
            </a:pPr>
            <a:r>
              <a:rPr lang="ru-RU" u="sng" dirty="0" smtClean="0">
                <a:hlinkClick r:id="rId4"/>
              </a:rPr>
              <a:t>Памятка для родителей (профилактика кризисных состояний у подростка)</a:t>
            </a:r>
            <a:endParaRPr lang="ru-RU" u="sng" dirty="0" smtClean="0"/>
          </a:p>
          <a:p>
            <a:pPr algn="just">
              <a:buFontTx/>
              <a:buChar char="-"/>
              <a:defRPr/>
            </a:pPr>
            <a:r>
              <a:rPr lang="ru-RU" u="sng" dirty="0" err="1" smtClean="0">
                <a:hlinkClick r:id="rId5"/>
              </a:rPr>
              <a:t>памятки_сборник_Москва</a:t>
            </a:r>
            <a:endParaRPr lang="ru-RU" u="sng" dirty="0" smtClean="0"/>
          </a:p>
          <a:p>
            <a:pPr algn="just">
              <a:buFontTx/>
              <a:buChar char="-"/>
              <a:defRPr/>
            </a:pPr>
            <a:r>
              <a:rPr lang="ru-RU" u="sng" dirty="0" smtClean="0">
                <a:hlinkClick r:id="rId6"/>
              </a:rPr>
              <a:t>Если в семье проблемы</a:t>
            </a:r>
            <a:endParaRPr lang="ru-RU" dirty="0" smtClean="0">
              <a:hlinkClick r:id="rId7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315200" cy="4191000"/>
          </a:xfrm>
        </p:spPr>
        <p:txBody>
          <a:bodyPr/>
          <a:lstStyle/>
          <a:p>
            <a:pPr algn="just"/>
            <a:r>
              <a:rPr lang="ru-RU" u="sng" dirty="0" smtClean="0">
                <a:hlinkClick r:id="rId2"/>
              </a:rPr>
              <a:t>Алгоритмы деятельности </a:t>
            </a:r>
            <a:r>
              <a:rPr lang="ru-RU" u="sng" dirty="0" smtClean="0">
                <a:hlinkClick r:id="rId2"/>
              </a:rPr>
              <a:t>суицид</a:t>
            </a:r>
            <a:endParaRPr lang="ru-RU" u="sng" dirty="0" smtClean="0"/>
          </a:p>
          <a:p>
            <a:pPr algn="just"/>
            <a:endParaRPr lang="ru-RU" u="sng" dirty="0" smtClean="0"/>
          </a:p>
          <a:p>
            <a:pPr algn="just"/>
            <a:r>
              <a:rPr lang="ru-RU" u="sng" smtClean="0">
                <a:hlinkClick r:id="rId3"/>
              </a:rPr>
              <a:t>Ресурсная карта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777</Words>
  <Application>Microsoft Office PowerPoint</Application>
  <PresentationFormat>Экран (4:3)</PresentationFormat>
  <Paragraphs>115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Theme56</vt:lpstr>
      <vt:lpstr> «Маркеры девиантного поведения»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Что делать?</vt:lpstr>
      <vt:lpstr>Что ЧТО ДЕЛАТЬ….</vt:lpstr>
      <vt:lpstr>Что делать?</vt:lpstr>
      <vt:lpstr>Что делать?</vt:lpstr>
      <vt:lpstr>Слайд 16</vt:lpstr>
      <vt:lpstr>Слайд 17</vt:lpstr>
      <vt:lpstr>Примеры ведения диалога с человеком,  находящимся в кризисном состоянии </vt:lpstr>
      <vt:lpstr>Слайд 19</vt:lpstr>
      <vt:lpstr>Причины возникновения школьной тревожности:</vt:lpstr>
      <vt:lpstr>           «Портрет тревожного ребенка»</vt:lpstr>
      <vt:lpstr>Слайд 22</vt:lpstr>
      <vt:lpstr>Составление  психологической карты класса</vt:lpstr>
      <vt:lpstr>Слайд 24</vt:lpstr>
      <vt:lpstr>Что почитать и посмотреть:</vt:lpstr>
      <vt:lpstr>Слайд 26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Sputnik</cp:lastModifiedBy>
  <cp:revision>10</cp:revision>
  <dcterms:created xsi:type="dcterms:W3CDTF">2024-12-05T04:46:11Z</dcterms:created>
  <dcterms:modified xsi:type="dcterms:W3CDTF">2024-12-05T09:01:11Z</dcterms:modified>
  <cp:category/>
</cp:coreProperties>
</file>